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"/>
  </p:notesMasterIdLst>
  <p:handoutMasterIdLst>
    <p:handoutMasterId r:id="rId6"/>
  </p:handoutMasterIdLst>
  <p:sldIdLst>
    <p:sldId id="919" r:id="rId2"/>
    <p:sldId id="928" r:id="rId3"/>
    <p:sldId id="930" r:id="rId4"/>
  </p:sldIdLst>
  <p:sldSz cx="9901238" cy="6858000"/>
  <p:notesSz cx="6743700" cy="9880600"/>
  <p:custDataLst>
    <p:tags r:id="rId7"/>
  </p:custDataLst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4075">
          <p15:clr>
            <a:srgbClr val="A4A3A4"/>
          </p15:clr>
        </p15:guide>
        <p15:guide id="3" pos="3073">
          <p15:clr>
            <a:srgbClr val="A4A3A4"/>
          </p15:clr>
        </p15:guide>
        <p15:guide id="4" pos="6117">
          <p15:clr>
            <a:srgbClr val="A4A3A4"/>
          </p15:clr>
        </p15:guide>
        <p15:guide id="5" pos="128">
          <p15:clr>
            <a:srgbClr val="A4A3A4"/>
          </p15:clr>
        </p15:guide>
        <p15:guide id="6" pos="3167">
          <p15:clr>
            <a:srgbClr val="A4A3A4"/>
          </p15:clr>
        </p15:guide>
        <p15:guide id="7" pos="30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12">
          <p15:clr>
            <a:srgbClr val="A4A3A4"/>
          </p15:clr>
        </p15:guide>
        <p15:guide id="4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 Herzing" initials="AH" lastIdx="0" clrIdx="0">
    <p:extLst>
      <p:ext uri="{19B8F6BF-5375-455C-9EA6-DF929625EA0E}">
        <p15:presenceInfo xmlns:p15="http://schemas.microsoft.com/office/powerpoint/2012/main" userId="S-1-5-21-436374069-562591055-839522115-23617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4F"/>
    <a:srgbClr val="A7D971"/>
    <a:srgbClr val="E67800"/>
    <a:srgbClr val="8CB90F"/>
    <a:srgbClr val="E1E6EB"/>
    <a:srgbClr val="004BB4"/>
    <a:srgbClr val="FF0000"/>
    <a:srgbClr val="000066"/>
    <a:srgbClr val="878C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23" autoAdjust="0"/>
    <p:restoredTop sz="98291" autoAdjust="0"/>
  </p:normalViewPr>
  <p:slideViewPr>
    <p:cSldViewPr snapToGrid="0">
      <p:cViewPr varScale="1">
        <p:scale>
          <a:sx n="114" d="100"/>
          <a:sy n="114" d="100"/>
        </p:scale>
        <p:origin x="1488" y="108"/>
      </p:cViewPr>
      <p:guideLst>
        <p:guide orient="horz" pos="572"/>
        <p:guide orient="horz" pos="4075"/>
        <p:guide pos="3073"/>
        <p:guide pos="6117"/>
        <p:guide pos="128"/>
        <p:guide pos="3167"/>
        <p:guide pos="30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1788" y="-72"/>
      </p:cViewPr>
      <p:guideLst>
        <p:guide orient="horz" pos="3126"/>
        <p:guide pos="2141"/>
        <p:guide orient="horz" pos="3112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8813" cy="53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64" tIns="45433" rIns="90864" bIns="4543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543" y="3"/>
            <a:ext cx="2872604" cy="53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64" tIns="45433" rIns="90864" bIns="454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05573"/>
            <a:ext cx="2948813" cy="45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64" tIns="45433" rIns="90864" bIns="4543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543" y="9405573"/>
            <a:ext cx="2872604" cy="45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64" tIns="45433" rIns="90864" bIns="454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DC9D1D-6A0F-4167-A82D-5325A2C72B54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51521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>
          <a:xfrm>
            <a:off x="3530917" y="9567944"/>
            <a:ext cx="2923005" cy="1846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200"/>
            </a:lvl1pPr>
          </a:lstStyle>
          <a:p>
            <a:fld id="{52B14154-4657-4145-A80A-61DC8316EDCE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>
          <a:xfrm>
            <a:off x="459405" y="4693011"/>
            <a:ext cx="5824891" cy="1139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398463"/>
            <a:ext cx="5845175" cy="4049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4" tIns="45433" rIns="90864" bIns="45433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3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rtl="0" eaLnBrk="0" fontAlgn="base" hangingPunct="0">
      <a:spcBef>
        <a:spcPct val="30000"/>
      </a:spcBef>
      <a:spcAft>
        <a:spcPct val="0"/>
      </a:spcAft>
      <a:buFontTx/>
      <a:buNone/>
      <a:defRPr sz="1200" kern="1200">
        <a:solidFill>
          <a:schemeClr val="tx1"/>
        </a:solidFill>
        <a:latin typeface="DB Office" panose="020B0604020202020204" pitchFamily="34" charset="0"/>
        <a:ea typeface="+mn-ea"/>
        <a:cs typeface="+mn-cs"/>
        <a:sym typeface="+mn-lt"/>
      </a:defRPr>
    </a:lvl1pPr>
    <a:lvl2pPr marL="180000" indent="-180000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n"/>
      <a:defRPr sz="1200" kern="1200">
        <a:solidFill>
          <a:schemeClr val="tx1"/>
        </a:solidFill>
        <a:latin typeface="DB Office" panose="020B0604020202020204" pitchFamily="34" charset="0"/>
        <a:ea typeface="+mn-ea"/>
        <a:cs typeface="+mn-cs"/>
        <a:sym typeface="+mn-lt"/>
      </a:defRPr>
    </a:lvl2pPr>
    <a:lvl3pPr marL="360000" indent="-180000" algn="l" rtl="0" eaLnBrk="0" fontAlgn="base" hangingPunct="0">
      <a:spcBef>
        <a:spcPct val="30000"/>
      </a:spcBef>
      <a:spcAft>
        <a:spcPct val="0"/>
      </a:spcAft>
      <a:buFont typeface="DB Office" panose="020B0604020202020204" pitchFamily="34" charset="0"/>
      <a:buChar char="–"/>
      <a:defRPr sz="1200" kern="1200">
        <a:solidFill>
          <a:schemeClr val="tx1"/>
        </a:solidFill>
        <a:latin typeface="DB Office" panose="020B0604020202020204" pitchFamily="34" charset="0"/>
        <a:ea typeface="+mn-ea"/>
        <a:cs typeface="+mn-cs"/>
        <a:sym typeface="+mn-lt"/>
      </a:defRPr>
    </a:lvl3pPr>
    <a:lvl4pPr marL="540000" indent="-180000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DB Office" panose="020B0604020202020204" pitchFamily="34" charset="0"/>
        <a:ea typeface="+mn-ea"/>
        <a:cs typeface="+mn-cs"/>
        <a:sym typeface="+mn-lt"/>
      </a:defRPr>
    </a:lvl4pPr>
    <a:lvl5pPr marL="720000" indent="-180000" algn="l" rtl="0" eaLnBrk="0" fontAlgn="base" hangingPunct="0">
      <a:spcBef>
        <a:spcPct val="30000"/>
      </a:spcBef>
      <a:spcAft>
        <a:spcPct val="0"/>
      </a:spcAft>
      <a:buFont typeface="DB Office" panose="020B0604020202020204" pitchFamily="34" charset="0"/>
      <a:buChar char="–"/>
      <a:defRPr sz="1200" kern="1200">
        <a:solidFill>
          <a:schemeClr val="tx1"/>
        </a:solidFill>
        <a:latin typeface="DB Office" panose="020B0604020202020204" pitchFamily="34" charset="0"/>
        <a:ea typeface="+mn-ea"/>
        <a:cs typeface="+mn-cs"/>
        <a:sym typeface="+mn-lt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4.xml"/><Relationship Id="rId7" Type="http://schemas.openxmlformats.org/officeDocument/2006/relationships/image" Target="../media/image5.jpg"/><Relationship Id="rId2" Type="http://schemas.openxmlformats.org/officeDocument/2006/relationships/tags" Target="../tags/tag3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4.xml"/><Relationship Id="rId7" Type="http://schemas.openxmlformats.org/officeDocument/2006/relationships/image" Target="../media/image5.jpg"/><Relationship Id="rId2" Type="http://schemas.openxmlformats.org/officeDocument/2006/relationships/tags" Target="../tags/tag4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4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10" Type="http://schemas.openxmlformats.org/officeDocument/2006/relationships/image" Target="../media/image10.jp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4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10" Type="http://schemas.openxmlformats.org/officeDocument/2006/relationships/image" Target="../media/image10.jp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5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10" Type="http://schemas.openxmlformats.org/officeDocument/2006/relationships/image" Target="../media/image10.jp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5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10" Type="http://schemas.openxmlformats.org/officeDocument/2006/relationships/image" Target="../media/image10.jp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10" Type="http://schemas.openxmlformats.org/officeDocument/2006/relationships/image" Target="../media/image10.jpg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3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10" Type="http://schemas.openxmlformats.org/officeDocument/2006/relationships/image" Target="../media/image10.jpg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4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10" Type="http://schemas.openxmlformats.org/officeDocument/2006/relationships/image" Target="../media/image10.jpg"/><Relationship Id="rId4" Type="http://schemas.openxmlformats.org/officeDocument/2006/relationships/oleObject" Target="../embeddings/oleObject8.bin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4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10" Type="http://schemas.openxmlformats.org/officeDocument/2006/relationships/image" Target="../media/image10.jpg"/><Relationship Id="rId4" Type="http://schemas.openxmlformats.org/officeDocument/2006/relationships/oleObject" Target="../embeddings/oleObject9.bin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02348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8" name="think-cell Folie" r:id="rId5" imgW="493" imgH="493" progId="TCLayout.ActiveDocument.1">
                  <p:embed/>
                </p:oleObj>
              </mc:Choice>
              <mc:Fallback>
                <p:oleObj name="think-cell Foli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1" y="4564620"/>
            <a:ext cx="9901237" cy="19080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noProof="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0" y="6471171"/>
            <a:ext cx="7470356" cy="270289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noProof="0" dirty="0"/>
          </a:p>
        </p:txBody>
      </p:sp>
      <p:pic>
        <p:nvPicPr>
          <p:cNvPr id="20" name="TW_PICTURE_PLACEHOLDER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8780" r="16802" b="20720"/>
          <a:stretch/>
        </p:blipFill>
        <p:spPr bwMode="auto">
          <a:xfrm>
            <a:off x="0" y="608039"/>
            <a:ext cx="9901238" cy="424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Logo_Farbe" descr="DB_rgb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165974" y="188550"/>
            <a:ext cx="536826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26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198000" y="5411048"/>
            <a:ext cx="7142367" cy="369332"/>
          </a:xfrm>
          <a:prstGeom prst="rect">
            <a:avLst/>
          </a:prstGeom>
        </p:spPr>
        <p:txBody>
          <a:bodyPr wrap="square" rIns="0" anchor="b">
            <a:spAutoFit/>
          </a:bodyPr>
          <a:lstStyle>
            <a:lvl1pPr>
              <a:defRPr sz="2400" b="1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3" name="Rectangle 1027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198000" y="5842574"/>
            <a:ext cx="7142367" cy="246221"/>
          </a:xfrm>
        </p:spPr>
        <p:txBody>
          <a:bodyPr wrap="square">
            <a:spAutoFit/>
          </a:bodyPr>
          <a:lstStyle>
            <a:lvl1pPr>
              <a:defRPr sz="16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grpSp>
        <p:nvGrpSpPr>
          <p:cNvPr id="17" name="McK Title Elements" hidden="1"/>
          <p:cNvGrpSpPr>
            <a:grpSpLocks/>
          </p:cNvGrpSpPr>
          <p:nvPr userDrawn="1"/>
        </p:nvGrpSpPr>
        <p:grpSpPr bwMode="gray">
          <a:xfrm>
            <a:off x="198000" y="6168004"/>
            <a:ext cx="7142367" cy="420688"/>
            <a:chOff x="197999" y="5949350"/>
            <a:chExt cx="6264829" cy="420688"/>
          </a:xfrm>
        </p:grpSpPr>
        <p:sp>
          <p:nvSpPr>
            <p:cNvPr id="15" name="McK Document type"/>
            <p:cNvSpPr txBox="1">
              <a:spLocks noChangeArrowheads="1"/>
            </p:cNvSpPr>
            <p:nvPr/>
          </p:nvSpPr>
          <p:spPr bwMode="gray">
            <a:xfrm>
              <a:off x="197999" y="6185888"/>
              <a:ext cx="6264829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de-DE" sz="1200" b="1" baseline="0" noProof="0" dirty="0">
                  <a:solidFill>
                    <a:schemeClr val="bg1"/>
                  </a:solidFill>
                  <a:latin typeface="+mn-lt"/>
                </a:rPr>
                <a:t>Dokument</a:t>
              </a:r>
            </a:p>
          </p:txBody>
        </p:sp>
        <p:sp>
          <p:nvSpPr>
            <p:cNvPr id="16" name="McK Date"/>
            <p:cNvSpPr txBox="1">
              <a:spLocks noChangeArrowheads="1"/>
            </p:cNvSpPr>
            <p:nvPr/>
          </p:nvSpPr>
          <p:spPr bwMode="gray">
            <a:xfrm>
              <a:off x="197999" y="5949350"/>
              <a:ext cx="6264829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de-DE" sz="1200" b="1" baseline="0" noProof="0" dirty="0">
                  <a:solidFill>
                    <a:schemeClr val="bg1"/>
                  </a:solidFill>
                  <a:latin typeface="+mn-lt"/>
                </a:rPr>
                <a:t>Ort, Datum</a:t>
              </a:r>
            </a:p>
          </p:txBody>
        </p:sp>
      </p:grpSp>
      <p:pic>
        <p:nvPicPr>
          <p:cNvPr id="14" name="Picture 86" descr="J:\02_Tätigkeitsfelder\XX_Gleiswechsel\00_Admin und Orga\Logo\Gleiswechsel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556" y="6622709"/>
            <a:ext cx="881483" cy="18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2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61209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47" name="think-cell Folie" r:id="rId5" imgW="493" imgH="493" progId="TCLayout.ActiveDocument.1">
                  <p:embed/>
                </p:oleObj>
              </mc:Choice>
              <mc:Fallback>
                <p:oleObj name="think-cell Foli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1" y="4564620"/>
            <a:ext cx="9901237" cy="19080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0" y="6471171"/>
            <a:ext cx="7470356" cy="270289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TW_PICTURE_PLACEHOLDER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8780" r="16802" b="20720"/>
          <a:stretch/>
        </p:blipFill>
        <p:spPr bwMode="auto">
          <a:xfrm>
            <a:off x="0" y="608039"/>
            <a:ext cx="9901238" cy="424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Logo_Farbe" descr="DB_rgb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165974" y="188550"/>
            <a:ext cx="536826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26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198000" y="5411048"/>
            <a:ext cx="7142367" cy="369332"/>
          </a:xfrm>
          <a:prstGeom prst="rect">
            <a:avLst/>
          </a:prstGeom>
        </p:spPr>
        <p:txBody>
          <a:bodyPr wrap="square" rIns="0" anchor="b">
            <a:spAutoFit/>
          </a:bodyPr>
          <a:lstStyle>
            <a:lvl1pPr>
              <a:defRPr sz="2400" b="1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3" name="Rectangle 1027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198000" y="5842574"/>
            <a:ext cx="7142367" cy="246221"/>
          </a:xfrm>
        </p:spPr>
        <p:txBody>
          <a:bodyPr wrap="square">
            <a:spAutoFit/>
          </a:bodyPr>
          <a:lstStyle>
            <a:lvl1pPr>
              <a:defRPr sz="16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grpSp>
        <p:nvGrpSpPr>
          <p:cNvPr id="17" name="McK Title Elements" hidden="1"/>
          <p:cNvGrpSpPr>
            <a:grpSpLocks/>
          </p:cNvGrpSpPr>
          <p:nvPr userDrawn="1"/>
        </p:nvGrpSpPr>
        <p:grpSpPr bwMode="gray">
          <a:xfrm>
            <a:off x="198000" y="6168004"/>
            <a:ext cx="7142367" cy="420688"/>
            <a:chOff x="197999" y="5949350"/>
            <a:chExt cx="6264829" cy="420688"/>
          </a:xfrm>
        </p:grpSpPr>
        <p:sp>
          <p:nvSpPr>
            <p:cNvPr id="15" name="McK Document type"/>
            <p:cNvSpPr txBox="1">
              <a:spLocks noChangeArrowheads="1"/>
            </p:cNvSpPr>
            <p:nvPr/>
          </p:nvSpPr>
          <p:spPr bwMode="gray">
            <a:xfrm>
              <a:off x="197999" y="6185888"/>
              <a:ext cx="6264829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de-DE" sz="1200" b="1" dirty="0">
                  <a:solidFill>
                    <a:srgbClr val="FFFFFF"/>
                  </a:solidFill>
                  <a:latin typeface="DB Office"/>
                </a:rPr>
                <a:t>Dokument</a:t>
              </a:r>
            </a:p>
          </p:txBody>
        </p:sp>
        <p:sp>
          <p:nvSpPr>
            <p:cNvPr id="16" name="McK Date"/>
            <p:cNvSpPr txBox="1">
              <a:spLocks noChangeArrowheads="1"/>
            </p:cNvSpPr>
            <p:nvPr/>
          </p:nvSpPr>
          <p:spPr bwMode="gray">
            <a:xfrm>
              <a:off x="197999" y="5949350"/>
              <a:ext cx="6264829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de-DE" sz="1200" b="1" dirty="0">
                  <a:solidFill>
                    <a:srgbClr val="FFFFFF"/>
                  </a:solidFill>
                  <a:latin typeface="DB Office"/>
                </a:rPr>
                <a:t>Ort, Datum</a:t>
              </a:r>
            </a:p>
          </p:txBody>
        </p:sp>
      </p:grpSp>
      <p:pic>
        <p:nvPicPr>
          <p:cNvPr id="14" name="Picture 86" descr="J:\02_Tätigkeitsfelder\XX_Gleiswechsel\00_Admin und Orga\Logo\Gleiswechsel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556" y="6622709"/>
            <a:ext cx="881483" cy="18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3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91742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1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03200" y="1676400"/>
            <a:ext cx="9512300" cy="196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2284" y="6332133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en-US" dirty="0"/>
              <a:t>1 </a:t>
            </a:r>
            <a:r>
              <a:rPr lang="en-US" dirty="0" err="1"/>
              <a:t>Fußnote</a:t>
            </a:r>
            <a:r>
              <a:rPr lang="en-US" dirty="0"/>
              <a:t> 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502400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fr-FR" dirty="0"/>
              <a:t>Quelle: Quelle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98000" y="108001"/>
            <a:ext cx="912109" cy="1538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lang="de-DE" sz="1000" b="1" kern="1200" dirty="0">
                <a:solidFill>
                  <a:schemeClr val="accent5"/>
                </a:solidFill>
              </a:defRPr>
            </a:lvl1pPr>
          </a:lstStyle>
          <a:p>
            <a:pPr lvl="0" defTabSz="935038" eaLnBrk="0" hangingPunct="0">
              <a:tabLst>
                <a:tab pos="447675" algn="l"/>
              </a:tabLst>
            </a:pPr>
            <a:r>
              <a:rPr lang="de-DE" sz="1000" b="1" dirty="0">
                <a:solidFill>
                  <a:schemeClr val="accent5"/>
                </a:solidFill>
                <a:latin typeface="+mn-lt"/>
              </a:rPr>
              <a:t>	</a:t>
            </a:r>
            <a:r>
              <a:rPr lang="de-DE" sz="1000" b="1" dirty="0" err="1">
                <a:solidFill>
                  <a:schemeClr val="accent5"/>
                </a:solidFill>
                <a:latin typeface="+mn-lt"/>
              </a:rPr>
              <a:t>Tracker</a:t>
            </a:r>
            <a:endParaRPr lang="de-DE" sz="10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618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52482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95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5"/>
          <p:cNvSpPr/>
          <p:nvPr userDrawn="1"/>
        </p:nvSpPr>
        <p:spPr bwMode="ltGray">
          <a:xfrm>
            <a:off x="0" y="1557338"/>
            <a:ext cx="9900000" cy="48974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2284" y="6332133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en-US" dirty="0"/>
              <a:t>1 </a:t>
            </a:r>
            <a:r>
              <a:rPr lang="en-US" dirty="0" err="1"/>
              <a:t>Fußnote</a:t>
            </a:r>
            <a:r>
              <a:rPr lang="en-US" dirty="0"/>
              <a:t> 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502400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fr-FR" dirty="0"/>
              <a:t>Quelle: Quelle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98000" y="108001"/>
            <a:ext cx="912109" cy="1538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lang="de-DE" sz="1000" b="1" kern="1200" dirty="0">
                <a:solidFill>
                  <a:schemeClr val="accent5"/>
                </a:solidFill>
              </a:defRPr>
            </a:lvl1pPr>
          </a:lstStyle>
          <a:p>
            <a:pPr lvl="0" defTabSz="935038" eaLnBrk="0" hangingPunct="0">
              <a:tabLst>
                <a:tab pos="447675" algn="l"/>
              </a:tabLst>
            </a:pPr>
            <a:r>
              <a:rPr lang="de-DE" sz="1000" b="1" dirty="0">
                <a:solidFill>
                  <a:schemeClr val="accent5"/>
                </a:solidFill>
                <a:latin typeface="+mn-lt"/>
              </a:rPr>
              <a:t>	</a:t>
            </a:r>
            <a:r>
              <a:rPr lang="de-DE" sz="1000" b="1" dirty="0" err="1">
                <a:solidFill>
                  <a:schemeClr val="accent5"/>
                </a:solidFill>
                <a:latin typeface="+mn-lt"/>
              </a:rPr>
              <a:t>Tracker</a:t>
            </a:r>
            <a:endParaRPr lang="de-DE" sz="10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792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ex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0983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9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5"/>
          <p:cNvSpPr/>
          <p:nvPr userDrawn="1"/>
        </p:nvSpPr>
        <p:spPr bwMode="ltGray">
          <a:xfrm>
            <a:off x="0" y="1557338"/>
            <a:ext cx="9900000" cy="48974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03200" y="1676400"/>
            <a:ext cx="9512300" cy="196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2284" y="6332133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en-US" dirty="0"/>
              <a:t>1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502400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fr-FR" dirty="0"/>
              <a:t>Quelle: Quelle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98000" y="108001"/>
            <a:ext cx="912109" cy="1538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lang="de-DE" sz="1000" b="1" kern="1200" dirty="0">
                <a:solidFill>
                  <a:schemeClr val="accent5"/>
                </a:solidFill>
              </a:defRPr>
            </a:lvl1pPr>
          </a:lstStyle>
          <a:p>
            <a:pPr lvl="0" defTabSz="935038" eaLnBrk="0" hangingPunct="0">
              <a:tabLst>
                <a:tab pos="447675" algn="l"/>
              </a:tabLst>
            </a:pPr>
            <a:r>
              <a:rPr lang="de-DE" sz="1000" b="1" dirty="0">
                <a:solidFill>
                  <a:schemeClr val="accent5"/>
                </a:solidFill>
                <a:latin typeface="+mn-lt"/>
              </a:rPr>
              <a:t>	</a:t>
            </a:r>
            <a:r>
              <a:rPr lang="de-DE" sz="1000" b="1" dirty="0" err="1">
                <a:solidFill>
                  <a:schemeClr val="accent5"/>
                </a:solidFill>
                <a:latin typeface="+mn-lt"/>
              </a:rPr>
              <a:t>Tracker</a:t>
            </a:r>
            <a:endParaRPr lang="de-DE" sz="10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463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9608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43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908720"/>
            <a:ext cx="9906000" cy="874816"/>
          </a:xfrm>
          <a:prstGeom prst="rect">
            <a:avLst/>
          </a:prstGeom>
        </p:spPr>
      </p:pic>
      <p:grpSp>
        <p:nvGrpSpPr>
          <p:cNvPr id="7" name="Gruppieren 6"/>
          <p:cNvGrpSpPr/>
          <p:nvPr userDrawn="1"/>
        </p:nvGrpSpPr>
        <p:grpSpPr bwMode="ltGray">
          <a:xfrm>
            <a:off x="1012439" y="1628800"/>
            <a:ext cx="7794718" cy="2376264"/>
            <a:chOff x="1012439" y="1556792"/>
            <a:chExt cx="7794718" cy="2376264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0"/>
            <a:stretch/>
          </p:blipFill>
          <p:spPr bwMode="ltGray">
            <a:xfrm>
              <a:off x="1012439" y="1556792"/>
              <a:ext cx="7794718" cy="2376264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73" t="190" r="3551" b="75254"/>
            <a:stretch/>
          </p:blipFill>
          <p:spPr bwMode="ltGray">
            <a:xfrm>
              <a:off x="7425368" y="1586816"/>
              <a:ext cx="1105016" cy="1067031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 userDrawn="1"/>
        </p:nvGrpSpPr>
        <p:grpSpPr>
          <a:xfrm>
            <a:off x="1170422" y="2420590"/>
            <a:ext cx="7382977" cy="644328"/>
            <a:chOff x="1170422" y="2420590"/>
            <a:chExt cx="7382977" cy="644328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  <a:noFill/>
          </p:spPr>
        </p:pic>
        <p:sp>
          <p:nvSpPr>
            <p:cNvPr id="14" name="Freihandform 13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platzhalt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37416" y="2646500"/>
            <a:ext cx="6971572" cy="246221"/>
          </a:xfrm>
        </p:spPr>
        <p:txBody>
          <a:bodyPr/>
          <a:lstStyle>
            <a:lvl1pPr marL="342900" indent="-342900" algn="l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1</a:t>
            </a:r>
          </a:p>
        </p:txBody>
      </p:sp>
      <p:grpSp>
        <p:nvGrpSpPr>
          <p:cNvPr id="16" name="Gruppieren 15"/>
          <p:cNvGrpSpPr/>
          <p:nvPr userDrawn="1"/>
        </p:nvGrpSpPr>
        <p:grpSpPr bwMode="ltGray">
          <a:xfrm>
            <a:off x="1170422" y="3141681"/>
            <a:ext cx="7382977" cy="644328"/>
            <a:chOff x="1170422" y="2420590"/>
            <a:chExt cx="7382977" cy="644328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18" name="Freihandform 17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platzhalt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39623" y="33595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2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2</a:t>
            </a:r>
          </a:p>
        </p:txBody>
      </p:sp>
    </p:spTree>
    <p:extLst>
      <p:ext uri="{BB962C8B-B14F-4D97-AF65-F5344CB8AC3E}">
        <p14:creationId xmlns:p14="http://schemas.microsoft.com/office/powerpoint/2010/main" val="542055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3409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67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908720"/>
            <a:ext cx="9906000" cy="874816"/>
          </a:xfrm>
          <a:prstGeom prst="rect">
            <a:avLst/>
          </a:prstGeom>
        </p:spPr>
      </p:pic>
      <p:grpSp>
        <p:nvGrpSpPr>
          <p:cNvPr id="7" name="Gruppieren 6"/>
          <p:cNvGrpSpPr/>
          <p:nvPr userDrawn="1"/>
        </p:nvGrpSpPr>
        <p:grpSpPr bwMode="ltGray">
          <a:xfrm>
            <a:off x="1012439" y="1628800"/>
            <a:ext cx="7794718" cy="3070200"/>
            <a:chOff x="1012439" y="1556792"/>
            <a:chExt cx="7794718" cy="307020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0"/>
            <a:stretch/>
          </p:blipFill>
          <p:spPr bwMode="ltGray">
            <a:xfrm>
              <a:off x="1012439" y="1556792"/>
              <a:ext cx="7794718" cy="30702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73" t="190" r="3551" b="75254"/>
            <a:stretch/>
          </p:blipFill>
          <p:spPr bwMode="ltGray">
            <a:xfrm>
              <a:off x="7425368" y="1586816"/>
              <a:ext cx="1105016" cy="1067031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 userDrawn="1"/>
        </p:nvGrpSpPr>
        <p:grpSpPr>
          <a:xfrm>
            <a:off x="1170422" y="2420590"/>
            <a:ext cx="7382977" cy="644328"/>
            <a:chOff x="1170422" y="2420590"/>
            <a:chExt cx="7382977" cy="644328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  <a:noFill/>
          </p:spPr>
        </p:pic>
        <p:sp>
          <p:nvSpPr>
            <p:cNvPr id="14" name="Freihandform 13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platzhalt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37416" y="2646500"/>
            <a:ext cx="6971572" cy="246221"/>
          </a:xfrm>
        </p:spPr>
        <p:txBody>
          <a:bodyPr/>
          <a:lstStyle>
            <a:lvl1pPr marL="342900" indent="-342900" algn="l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1</a:t>
            </a:r>
          </a:p>
        </p:txBody>
      </p:sp>
      <p:grpSp>
        <p:nvGrpSpPr>
          <p:cNvPr id="16" name="Gruppieren 15"/>
          <p:cNvGrpSpPr/>
          <p:nvPr userDrawn="1"/>
        </p:nvGrpSpPr>
        <p:grpSpPr bwMode="ltGray">
          <a:xfrm>
            <a:off x="1170422" y="3141681"/>
            <a:ext cx="7382977" cy="644328"/>
            <a:chOff x="1170422" y="2420590"/>
            <a:chExt cx="7382977" cy="644328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18" name="Freihandform 17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platzhalt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39623" y="33595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2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2</a:t>
            </a:r>
          </a:p>
        </p:txBody>
      </p:sp>
      <p:grpSp>
        <p:nvGrpSpPr>
          <p:cNvPr id="19" name="Gruppieren 18"/>
          <p:cNvGrpSpPr/>
          <p:nvPr userDrawn="1"/>
        </p:nvGrpSpPr>
        <p:grpSpPr bwMode="ltGray">
          <a:xfrm>
            <a:off x="1170422" y="3865581"/>
            <a:ext cx="7382977" cy="644328"/>
            <a:chOff x="1170422" y="2420590"/>
            <a:chExt cx="7382977" cy="644328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23" name="Freihandform 22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39623" y="40834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3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3</a:t>
            </a:r>
          </a:p>
        </p:txBody>
      </p:sp>
    </p:spTree>
    <p:extLst>
      <p:ext uri="{BB962C8B-B14F-4D97-AF65-F5344CB8AC3E}">
        <p14:creationId xmlns:p14="http://schemas.microsoft.com/office/powerpoint/2010/main" val="152704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4470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91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908720"/>
            <a:ext cx="9906000" cy="874816"/>
          </a:xfrm>
          <a:prstGeom prst="rect">
            <a:avLst/>
          </a:prstGeom>
        </p:spPr>
      </p:pic>
      <p:grpSp>
        <p:nvGrpSpPr>
          <p:cNvPr id="7" name="Gruppieren 6"/>
          <p:cNvGrpSpPr/>
          <p:nvPr userDrawn="1"/>
        </p:nvGrpSpPr>
        <p:grpSpPr bwMode="ltGray">
          <a:xfrm>
            <a:off x="1012439" y="1628800"/>
            <a:ext cx="7794718" cy="3844900"/>
            <a:chOff x="1012439" y="1556792"/>
            <a:chExt cx="7794718" cy="384490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0"/>
            <a:stretch/>
          </p:blipFill>
          <p:spPr bwMode="ltGray">
            <a:xfrm>
              <a:off x="1012439" y="1556792"/>
              <a:ext cx="7794718" cy="38449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73" t="190" r="3551" b="75254"/>
            <a:stretch/>
          </p:blipFill>
          <p:spPr bwMode="ltGray">
            <a:xfrm>
              <a:off x="7425368" y="1586816"/>
              <a:ext cx="1105016" cy="1067031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 userDrawn="1"/>
        </p:nvGrpSpPr>
        <p:grpSpPr>
          <a:xfrm>
            <a:off x="1170422" y="2420590"/>
            <a:ext cx="7382977" cy="644328"/>
            <a:chOff x="1170422" y="2420590"/>
            <a:chExt cx="7382977" cy="644328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  <a:noFill/>
          </p:spPr>
        </p:pic>
        <p:sp>
          <p:nvSpPr>
            <p:cNvPr id="14" name="Freihandform 13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platzhalt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37416" y="2646500"/>
            <a:ext cx="6971572" cy="246221"/>
          </a:xfrm>
        </p:spPr>
        <p:txBody>
          <a:bodyPr/>
          <a:lstStyle>
            <a:lvl1pPr marL="342900" indent="-342900" algn="l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1</a:t>
            </a:r>
          </a:p>
        </p:txBody>
      </p:sp>
      <p:grpSp>
        <p:nvGrpSpPr>
          <p:cNvPr id="16" name="Gruppieren 15"/>
          <p:cNvGrpSpPr/>
          <p:nvPr userDrawn="1"/>
        </p:nvGrpSpPr>
        <p:grpSpPr bwMode="ltGray">
          <a:xfrm>
            <a:off x="1170422" y="3141681"/>
            <a:ext cx="7382977" cy="644328"/>
            <a:chOff x="1170422" y="2420590"/>
            <a:chExt cx="7382977" cy="644328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18" name="Freihandform 17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platzhalt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39623" y="33595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2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2</a:t>
            </a:r>
          </a:p>
        </p:txBody>
      </p:sp>
      <p:grpSp>
        <p:nvGrpSpPr>
          <p:cNvPr id="19" name="Gruppieren 18"/>
          <p:cNvGrpSpPr/>
          <p:nvPr userDrawn="1"/>
        </p:nvGrpSpPr>
        <p:grpSpPr bwMode="ltGray">
          <a:xfrm>
            <a:off x="1170422" y="3865581"/>
            <a:ext cx="7382977" cy="644328"/>
            <a:chOff x="1170422" y="2420590"/>
            <a:chExt cx="7382977" cy="644328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23" name="Freihandform 22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39623" y="40834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3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3</a:t>
            </a:r>
          </a:p>
        </p:txBody>
      </p:sp>
      <p:grpSp>
        <p:nvGrpSpPr>
          <p:cNvPr id="25" name="Gruppieren 24"/>
          <p:cNvGrpSpPr/>
          <p:nvPr userDrawn="1"/>
        </p:nvGrpSpPr>
        <p:grpSpPr bwMode="ltGray">
          <a:xfrm>
            <a:off x="1170422" y="4589481"/>
            <a:ext cx="7382977" cy="644328"/>
            <a:chOff x="1170422" y="2420590"/>
            <a:chExt cx="7382977" cy="644328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27" name="Freihandform 26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439623" y="48073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4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1520092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6709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15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908720"/>
            <a:ext cx="9906000" cy="874816"/>
          </a:xfrm>
          <a:prstGeom prst="rect">
            <a:avLst/>
          </a:prstGeom>
        </p:spPr>
      </p:pic>
      <p:grpSp>
        <p:nvGrpSpPr>
          <p:cNvPr id="7" name="Gruppieren 6"/>
          <p:cNvGrpSpPr/>
          <p:nvPr userDrawn="1"/>
        </p:nvGrpSpPr>
        <p:grpSpPr bwMode="ltGray">
          <a:xfrm>
            <a:off x="1012439" y="1628800"/>
            <a:ext cx="7794718" cy="4530700"/>
            <a:chOff x="1012439" y="1556792"/>
            <a:chExt cx="7794718" cy="453070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0"/>
            <a:stretch/>
          </p:blipFill>
          <p:spPr bwMode="ltGray">
            <a:xfrm>
              <a:off x="1012439" y="1556792"/>
              <a:ext cx="7794718" cy="45307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73" t="190" r="3551" b="75254"/>
            <a:stretch/>
          </p:blipFill>
          <p:spPr bwMode="ltGray">
            <a:xfrm>
              <a:off x="7425368" y="1586816"/>
              <a:ext cx="1105016" cy="1067031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 userDrawn="1"/>
        </p:nvGrpSpPr>
        <p:grpSpPr>
          <a:xfrm>
            <a:off x="1170422" y="2420590"/>
            <a:ext cx="7382977" cy="644328"/>
            <a:chOff x="1170422" y="2420590"/>
            <a:chExt cx="7382977" cy="644328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  <a:noFill/>
          </p:spPr>
        </p:pic>
        <p:sp>
          <p:nvSpPr>
            <p:cNvPr id="14" name="Freihandform 13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platzhalt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37416" y="2646500"/>
            <a:ext cx="6971572" cy="246221"/>
          </a:xfrm>
        </p:spPr>
        <p:txBody>
          <a:bodyPr/>
          <a:lstStyle>
            <a:lvl1pPr marL="342900" indent="-342900" algn="l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1</a:t>
            </a:r>
          </a:p>
        </p:txBody>
      </p:sp>
      <p:grpSp>
        <p:nvGrpSpPr>
          <p:cNvPr id="16" name="Gruppieren 15"/>
          <p:cNvGrpSpPr/>
          <p:nvPr userDrawn="1"/>
        </p:nvGrpSpPr>
        <p:grpSpPr bwMode="ltGray">
          <a:xfrm>
            <a:off x="1170422" y="3141681"/>
            <a:ext cx="7382977" cy="644328"/>
            <a:chOff x="1170422" y="2420590"/>
            <a:chExt cx="7382977" cy="644328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18" name="Freihandform 17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platzhalt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39623" y="33595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2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2</a:t>
            </a:r>
          </a:p>
        </p:txBody>
      </p:sp>
      <p:grpSp>
        <p:nvGrpSpPr>
          <p:cNvPr id="19" name="Gruppieren 18"/>
          <p:cNvGrpSpPr/>
          <p:nvPr userDrawn="1"/>
        </p:nvGrpSpPr>
        <p:grpSpPr bwMode="ltGray">
          <a:xfrm>
            <a:off x="1170422" y="3865581"/>
            <a:ext cx="7382977" cy="644328"/>
            <a:chOff x="1170422" y="2420590"/>
            <a:chExt cx="7382977" cy="644328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23" name="Freihandform 22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39623" y="40834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3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3</a:t>
            </a:r>
          </a:p>
        </p:txBody>
      </p:sp>
      <p:grpSp>
        <p:nvGrpSpPr>
          <p:cNvPr id="25" name="Gruppieren 24"/>
          <p:cNvGrpSpPr/>
          <p:nvPr userDrawn="1"/>
        </p:nvGrpSpPr>
        <p:grpSpPr bwMode="ltGray">
          <a:xfrm>
            <a:off x="1170422" y="4589481"/>
            <a:ext cx="7382977" cy="644328"/>
            <a:chOff x="1170422" y="2420590"/>
            <a:chExt cx="7382977" cy="644328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27" name="Freihandform 26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439623" y="48073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4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4</a:t>
            </a:r>
          </a:p>
        </p:txBody>
      </p:sp>
      <p:grpSp>
        <p:nvGrpSpPr>
          <p:cNvPr id="29" name="Gruppieren 28"/>
          <p:cNvGrpSpPr/>
          <p:nvPr userDrawn="1"/>
        </p:nvGrpSpPr>
        <p:grpSpPr bwMode="ltGray">
          <a:xfrm>
            <a:off x="1170422" y="5313381"/>
            <a:ext cx="7382977" cy="644328"/>
            <a:chOff x="1170422" y="2420590"/>
            <a:chExt cx="7382977" cy="644328"/>
          </a:xfrm>
        </p:grpSpPr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31" name="Freihandform 30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439623" y="55312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5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5</a:t>
            </a:r>
          </a:p>
        </p:txBody>
      </p:sp>
    </p:spTree>
    <p:extLst>
      <p:ext uri="{BB962C8B-B14F-4D97-AF65-F5344CB8AC3E}">
        <p14:creationId xmlns:p14="http://schemas.microsoft.com/office/powerpoint/2010/main" val="4262268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usberic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79303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39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platzhalter 43"/>
          <p:cNvSpPr>
            <a:spLocks noGrp="1"/>
          </p:cNvSpPr>
          <p:nvPr>
            <p:ph type="body" sz="quarter" idx="16"/>
          </p:nvPr>
        </p:nvSpPr>
        <p:spPr>
          <a:xfrm>
            <a:off x="87317" y="3170257"/>
            <a:ext cx="5516929" cy="9572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4" name="Textplatzhalter 43"/>
          <p:cNvSpPr>
            <a:spLocks noGrp="1"/>
          </p:cNvSpPr>
          <p:nvPr>
            <p:ph type="body" sz="quarter" idx="15"/>
          </p:nvPr>
        </p:nvSpPr>
        <p:spPr>
          <a:xfrm>
            <a:off x="74617" y="1138257"/>
            <a:ext cx="5516929" cy="2462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5724173" y="1066427"/>
            <a:ext cx="4177065" cy="229056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6" name="Rectangle 83"/>
          <p:cNvSpPr/>
          <p:nvPr userDrawn="1"/>
        </p:nvSpPr>
        <p:spPr>
          <a:xfrm>
            <a:off x="-1179" y="1186"/>
            <a:ext cx="1497795" cy="816633"/>
          </a:xfrm>
          <a:prstGeom prst="rect">
            <a:avLst/>
          </a:prstGeom>
          <a:solidFill>
            <a:srgbClr val="929A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rtlCol="0" anchor="ctr"/>
          <a:lstStyle/>
          <a:p>
            <a:r>
              <a:rPr lang="de-DE" sz="1400" b="1" cap="small" dirty="0">
                <a:solidFill>
                  <a:srgbClr val="FFFFFF"/>
                </a:solidFill>
              </a:rPr>
              <a:t>Fundament</a:t>
            </a:r>
          </a:p>
        </p:txBody>
      </p:sp>
      <p:grpSp>
        <p:nvGrpSpPr>
          <p:cNvPr id="28" name="Gruppieren 27"/>
          <p:cNvGrpSpPr/>
          <p:nvPr userDrawn="1"/>
        </p:nvGrpSpPr>
        <p:grpSpPr>
          <a:xfrm>
            <a:off x="-1179" y="5013176"/>
            <a:ext cx="5720462" cy="1334181"/>
            <a:chOff x="-1179" y="4725144"/>
            <a:chExt cx="5720462" cy="1914564"/>
          </a:xfrm>
        </p:grpSpPr>
        <p:sp>
          <p:nvSpPr>
            <p:cNvPr id="29" name="Rectangle 105"/>
            <p:cNvSpPr/>
            <p:nvPr/>
          </p:nvSpPr>
          <p:spPr>
            <a:xfrm>
              <a:off x="-1179" y="4725144"/>
              <a:ext cx="5592726" cy="361623"/>
            </a:xfrm>
            <a:prstGeom prst="rect">
              <a:avLst/>
            </a:prstGeom>
            <a:solidFill>
              <a:srgbClr val="C5CA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275" tIns="53637" rIns="107275" bIns="53637" rtlCol="0" anchor="ctr"/>
            <a:lstStyle/>
            <a:p>
              <a:pPr algn="l"/>
              <a:r>
                <a:rPr lang="de-DE" cap="small" dirty="0">
                  <a:solidFill>
                    <a:srgbClr val="42464C"/>
                  </a:solidFill>
                </a:rPr>
                <a:t>Kritische Punkte</a:t>
              </a: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5007826" y="4736564"/>
              <a:ext cx="711457" cy="1903144"/>
            </a:xfrm>
            <a:custGeom>
              <a:avLst/>
              <a:gdLst>
                <a:gd name="connsiteX0" fmla="*/ 0 w 10000"/>
                <a:gd name="connsiteY0" fmla="*/ 10000 h 10000"/>
                <a:gd name="connsiteX1" fmla="*/ 7749 w 10000"/>
                <a:gd name="connsiteY1" fmla="*/ 10000 h 10000"/>
                <a:gd name="connsiteX2" fmla="*/ 10000 w 10000"/>
                <a:gd name="connsiteY2" fmla="*/ 4995 h 10000"/>
                <a:gd name="connsiteX3" fmla="*/ 7749 w 10000"/>
                <a:gd name="connsiteY3" fmla="*/ 0 h 10000"/>
                <a:gd name="connsiteX4" fmla="*/ 0 w 10000"/>
                <a:gd name="connsiteY4" fmla="*/ 0 h 10000"/>
                <a:gd name="connsiteX5" fmla="*/ 0 w 10000"/>
                <a:gd name="connsiteY5" fmla="*/ 2065 h 10000"/>
                <a:gd name="connsiteX0" fmla="*/ 0 w 10000"/>
                <a:gd name="connsiteY0" fmla="*/ 10000 h 10000"/>
                <a:gd name="connsiteX1" fmla="*/ 7749 w 10000"/>
                <a:gd name="connsiteY1" fmla="*/ 10000 h 10000"/>
                <a:gd name="connsiteX2" fmla="*/ 10000 w 10000"/>
                <a:gd name="connsiteY2" fmla="*/ 4995 h 10000"/>
                <a:gd name="connsiteX3" fmla="*/ 7749 w 10000"/>
                <a:gd name="connsiteY3" fmla="*/ 0 h 10000"/>
                <a:gd name="connsiteX4" fmla="*/ 0 w 10000"/>
                <a:gd name="connsiteY4" fmla="*/ 0 h 10000"/>
                <a:gd name="connsiteX0" fmla="*/ 0 w 10000"/>
                <a:gd name="connsiteY0" fmla="*/ 10000 h 10000"/>
                <a:gd name="connsiteX1" fmla="*/ 7749 w 10000"/>
                <a:gd name="connsiteY1" fmla="*/ 10000 h 10000"/>
                <a:gd name="connsiteX2" fmla="*/ 10000 w 10000"/>
                <a:gd name="connsiteY2" fmla="*/ 4995 h 10000"/>
                <a:gd name="connsiteX3" fmla="*/ 7749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7749" y="10000"/>
                  </a:lnTo>
                  <a:lnTo>
                    <a:pt x="10000" y="4995"/>
                  </a:lnTo>
                  <a:lnTo>
                    <a:pt x="7749" y="0"/>
                  </a:lnTo>
                </a:path>
              </a:pathLst>
            </a:custGeom>
            <a:noFill/>
            <a:ln w="57150" cap="flat">
              <a:solidFill>
                <a:srgbClr val="C5CAC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Rectangle 106"/>
          <p:cNvSpPr/>
          <p:nvPr userDrawn="1"/>
        </p:nvSpPr>
        <p:spPr>
          <a:xfrm>
            <a:off x="5724173" y="814427"/>
            <a:ext cx="4181827" cy="252000"/>
          </a:xfrm>
          <a:prstGeom prst="rect">
            <a:avLst/>
          </a:prstGeom>
          <a:solidFill>
            <a:srgbClr val="C5CA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rtlCol="0" anchor="ctr"/>
          <a:lstStyle/>
          <a:p>
            <a:endParaRPr lang="de-DE" sz="1400" b="1" cap="small" dirty="0">
              <a:solidFill>
                <a:srgbClr val="42464C"/>
              </a:solidFill>
            </a:endParaRPr>
          </a:p>
        </p:txBody>
      </p:sp>
      <p:sp>
        <p:nvSpPr>
          <p:cNvPr id="41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2284" y="6332133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en-US" dirty="0"/>
              <a:t>1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42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502400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fr-FR" dirty="0"/>
              <a:t>Quelle: Quelle</a:t>
            </a:r>
          </a:p>
        </p:txBody>
      </p:sp>
      <p:sp>
        <p:nvSpPr>
          <p:cNvPr id="46" name="Textplatzhalter 43"/>
          <p:cNvSpPr>
            <a:spLocks noGrp="1"/>
          </p:cNvSpPr>
          <p:nvPr>
            <p:ph type="body" sz="quarter" idx="17"/>
          </p:nvPr>
        </p:nvSpPr>
        <p:spPr>
          <a:xfrm>
            <a:off x="100018" y="5329257"/>
            <a:ext cx="5491530" cy="9572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7" name="Textplatzhalter 43"/>
          <p:cNvSpPr>
            <a:spLocks noGrp="1"/>
          </p:cNvSpPr>
          <p:nvPr>
            <p:ph type="body" sz="quarter" idx="18"/>
          </p:nvPr>
        </p:nvSpPr>
        <p:spPr>
          <a:xfrm>
            <a:off x="5799743" y="3671010"/>
            <a:ext cx="4101495" cy="9572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9" name="Textplatzhalter 48"/>
          <p:cNvSpPr>
            <a:spLocks noGrp="1"/>
          </p:cNvSpPr>
          <p:nvPr>
            <p:ph type="body" sz="quarter" idx="19" hasCustomPrompt="1"/>
          </p:nvPr>
        </p:nvSpPr>
        <p:spPr>
          <a:xfrm>
            <a:off x="1496616" y="1186"/>
            <a:ext cx="8404622" cy="813241"/>
          </a:xfrm>
        </p:spPr>
        <p:txBody>
          <a:bodyPr lIns="10800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000" b="1" kern="1200" cap="small" baseline="0" dirty="0" smtClean="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TF Name</a:t>
            </a:r>
          </a:p>
        </p:txBody>
      </p:sp>
      <p:sp>
        <p:nvSpPr>
          <p:cNvPr id="53" name="Inhaltsplatzhalter 52"/>
          <p:cNvSpPr>
            <a:spLocks noGrp="1"/>
          </p:cNvSpPr>
          <p:nvPr>
            <p:ph sz="quarter" idx="20" hasCustomPrompt="1"/>
          </p:nvPr>
        </p:nvSpPr>
        <p:spPr>
          <a:xfrm>
            <a:off x="-2" y="814427"/>
            <a:ext cx="5594400" cy="252000"/>
          </a:xfrm>
          <a:solidFill>
            <a:srgbClr val="C5CA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rtlCol="0" anchor="ctr">
            <a:noAutofit/>
          </a:bodyPr>
          <a:lstStyle>
            <a:lvl1pPr>
              <a:defRPr lang="en-US" kern="1200" cap="small" dirty="0">
                <a:solidFill>
                  <a:srgbClr val="42464C"/>
                </a:solidFill>
              </a:defRPr>
            </a:lvl1pPr>
          </a:lstStyle>
          <a:p>
            <a:pPr lvl="0" eaLnBrk="0" hangingPunct="0"/>
            <a:r>
              <a:rPr lang="en-US" cap="small" dirty="0" err="1">
                <a:solidFill>
                  <a:srgbClr val="42464C"/>
                </a:solidFill>
              </a:rPr>
              <a:t>Lieferobjekte</a:t>
            </a:r>
            <a:r>
              <a:rPr lang="en-US" cap="small" dirty="0">
                <a:solidFill>
                  <a:srgbClr val="42464C"/>
                </a:solidFill>
              </a:rPr>
              <a:t> 2016 und </a:t>
            </a:r>
            <a:r>
              <a:rPr lang="en-US" cap="small" dirty="0" err="1">
                <a:solidFill>
                  <a:srgbClr val="42464C"/>
                </a:solidFill>
              </a:rPr>
              <a:t>Kurzbeschreibung</a:t>
            </a:r>
            <a:endParaRPr lang="en-US" cap="small" dirty="0">
              <a:solidFill>
                <a:srgbClr val="42464C"/>
              </a:solidFill>
            </a:endParaRPr>
          </a:p>
        </p:txBody>
      </p:sp>
      <p:sp>
        <p:nvSpPr>
          <p:cNvPr id="54" name="Inhaltsplatzhalter 52"/>
          <p:cNvSpPr>
            <a:spLocks noGrp="1"/>
          </p:cNvSpPr>
          <p:nvPr>
            <p:ph sz="quarter" idx="21" hasCustomPrompt="1"/>
          </p:nvPr>
        </p:nvSpPr>
        <p:spPr>
          <a:xfrm>
            <a:off x="-1179" y="2852936"/>
            <a:ext cx="5594400" cy="252000"/>
          </a:xfrm>
          <a:solidFill>
            <a:srgbClr val="C5CA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rtlCol="0" anchor="ctr">
            <a:noAutofit/>
          </a:bodyPr>
          <a:lstStyle>
            <a:lvl1pPr>
              <a:defRPr lang="en-US" kern="1200" cap="small" dirty="0">
                <a:solidFill>
                  <a:srgbClr val="42464C"/>
                </a:solidFill>
              </a:defRPr>
            </a:lvl1pPr>
          </a:lstStyle>
          <a:p>
            <a:pPr lvl="0" eaLnBrk="0" hangingPunct="0"/>
            <a:r>
              <a:rPr lang="en-US" cap="small" dirty="0" err="1">
                <a:solidFill>
                  <a:srgbClr val="42464C"/>
                </a:solidFill>
              </a:rPr>
              <a:t>Ergebnisse</a:t>
            </a:r>
            <a:r>
              <a:rPr lang="en-US" cap="small" dirty="0">
                <a:solidFill>
                  <a:srgbClr val="42464C"/>
                </a:solidFill>
              </a:rPr>
              <a:t> </a:t>
            </a:r>
            <a:r>
              <a:rPr lang="en-US" cap="small" dirty="0" err="1">
                <a:solidFill>
                  <a:srgbClr val="42464C"/>
                </a:solidFill>
              </a:rPr>
              <a:t>n.Sprint</a:t>
            </a:r>
            <a:endParaRPr lang="en-US" cap="small" dirty="0">
              <a:solidFill>
                <a:srgbClr val="42464C"/>
              </a:solidFill>
            </a:endParaRPr>
          </a:p>
        </p:txBody>
      </p:sp>
      <p:sp>
        <p:nvSpPr>
          <p:cNvPr id="56" name="Inhaltsplatzhalter 52"/>
          <p:cNvSpPr>
            <a:spLocks noGrp="1"/>
          </p:cNvSpPr>
          <p:nvPr>
            <p:ph sz="quarter" idx="22" hasCustomPrompt="1"/>
          </p:nvPr>
        </p:nvSpPr>
        <p:spPr>
          <a:xfrm>
            <a:off x="5724173" y="3356992"/>
            <a:ext cx="4183200" cy="252000"/>
          </a:xfrm>
          <a:solidFill>
            <a:srgbClr val="C5CA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rtlCol="0" anchor="ctr">
            <a:noAutofit/>
          </a:bodyPr>
          <a:lstStyle>
            <a:lvl1pPr>
              <a:defRPr lang="en-US" kern="1200" cap="small" dirty="0">
                <a:solidFill>
                  <a:srgbClr val="42464C"/>
                </a:solidFill>
              </a:defRPr>
            </a:lvl1pPr>
          </a:lstStyle>
          <a:p>
            <a:pPr lvl="0" eaLnBrk="0" hangingPunct="0"/>
            <a:r>
              <a:rPr lang="en-US" cap="small" dirty="0" err="1">
                <a:solidFill>
                  <a:srgbClr val="42464C"/>
                </a:solidFill>
              </a:rPr>
              <a:t>Ergebnisse</a:t>
            </a:r>
            <a:r>
              <a:rPr lang="en-US" cap="small" dirty="0">
                <a:solidFill>
                  <a:srgbClr val="42464C"/>
                </a:solidFill>
              </a:rPr>
              <a:t> </a:t>
            </a:r>
            <a:r>
              <a:rPr lang="en-US" cap="small" dirty="0" err="1">
                <a:solidFill>
                  <a:srgbClr val="42464C"/>
                </a:solidFill>
              </a:rPr>
              <a:t>n.Sprint</a:t>
            </a:r>
            <a:endParaRPr lang="en-US" cap="small" dirty="0">
              <a:solidFill>
                <a:srgbClr val="424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82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00171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463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2284" y="6332133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en-US" dirty="0"/>
              <a:t>1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502400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fr-FR" dirty="0"/>
              <a:t>Quelle: Quelle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98000" y="108001"/>
            <a:ext cx="912109" cy="1538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lang="de-DE" sz="1000" b="1" kern="1200" dirty="0">
                <a:solidFill>
                  <a:schemeClr val="accent5"/>
                </a:solidFill>
              </a:defRPr>
            </a:lvl1pPr>
          </a:lstStyle>
          <a:p>
            <a:pPr lvl="0" defTabSz="935038" eaLnBrk="0" hangingPunct="0">
              <a:tabLst>
                <a:tab pos="447675" algn="l"/>
              </a:tabLst>
            </a:pPr>
            <a:r>
              <a:rPr lang="de-DE" sz="1000" b="1" dirty="0">
                <a:solidFill>
                  <a:schemeClr val="accent5"/>
                </a:solidFill>
                <a:latin typeface="+mn-lt"/>
              </a:rPr>
              <a:t>	</a:t>
            </a:r>
            <a:r>
              <a:rPr lang="de-DE" sz="1000" b="1" dirty="0" err="1">
                <a:solidFill>
                  <a:schemeClr val="accent5"/>
                </a:solidFill>
                <a:latin typeface="+mn-lt"/>
              </a:rPr>
              <a:t>Tracker</a:t>
            </a:r>
            <a:endParaRPr lang="de-DE" sz="10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774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81052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7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03200" y="1676400"/>
            <a:ext cx="9512300" cy="196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2284" y="6332133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en-US" dirty="0"/>
              <a:t>1 </a:t>
            </a:r>
            <a:r>
              <a:rPr lang="en-US" dirty="0" err="1"/>
              <a:t>Fußnote</a:t>
            </a:r>
            <a:r>
              <a:rPr lang="en-US" dirty="0"/>
              <a:t> 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502400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fr-FR" dirty="0"/>
              <a:t>Quelle: Quelle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98000" y="108001"/>
            <a:ext cx="912109" cy="1538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lang="de-DE" sz="1000" b="1" kern="1200" dirty="0">
                <a:solidFill>
                  <a:schemeClr val="accent5"/>
                </a:solidFill>
              </a:defRPr>
            </a:lvl1pPr>
          </a:lstStyle>
          <a:p>
            <a:pPr lvl="0" defTabSz="935038" eaLnBrk="0" hangingPunct="0">
              <a:tabLst>
                <a:tab pos="447675" algn="l"/>
              </a:tabLst>
            </a:pPr>
            <a:r>
              <a:rPr lang="de-DE" sz="1000" b="1" dirty="0">
                <a:solidFill>
                  <a:schemeClr val="accent5"/>
                </a:solidFill>
                <a:latin typeface="+mn-lt"/>
              </a:rPr>
              <a:t>	</a:t>
            </a:r>
            <a:r>
              <a:rPr lang="de-DE" sz="1000" b="1" dirty="0" err="1">
                <a:solidFill>
                  <a:schemeClr val="accent5"/>
                </a:solidFill>
                <a:latin typeface="+mn-lt"/>
              </a:rPr>
              <a:t>Tracker</a:t>
            </a:r>
            <a:endParaRPr lang="de-DE" sz="10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185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+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2777635"/>
              </p:ext>
            </p:extLst>
          </p:nvPr>
        </p:nvGraphicFramePr>
        <p:xfrm>
          <a:off x="1588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487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198010" y="288000"/>
            <a:ext cx="9073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bearbeiten</a:t>
            </a:r>
            <a:endParaRPr lang="de-DE" altLang="de-DE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98009" y="108000"/>
            <a:ext cx="8857076" cy="1538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1000" b="1" kern="1200" dirty="0">
                <a:solidFill>
                  <a:schemeClr val="accent5"/>
                </a:solidFill>
              </a:defRPr>
            </a:lvl1pPr>
          </a:lstStyle>
          <a:p>
            <a:pPr lvl="0" defTabSz="935038" eaLnBrk="0" hangingPunct="0">
              <a:tabLst>
                <a:tab pos="447675" algn="l"/>
              </a:tabLst>
            </a:pPr>
            <a:r>
              <a:rPr lang="de-DE" sz="1000" b="1" dirty="0" err="1">
                <a:solidFill>
                  <a:schemeClr val="accent5"/>
                </a:solidFill>
                <a:latin typeface="+mn-lt"/>
              </a:rPr>
              <a:t>Tracker</a:t>
            </a:r>
            <a:endParaRPr lang="de-DE" sz="10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97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4036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3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5"/>
          <p:cNvSpPr/>
          <p:nvPr userDrawn="1"/>
        </p:nvSpPr>
        <p:spPr bwMode="ltGray">
          <a:xfrm>
            <a:off x="0" y="1557338"/>
            <a:ext cx="9900000" cy="48974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2284" y="6332133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en-US" dirty="0"/>
              <a:t>1 </a:t>
            </a:r>
            <a:r>
              <a:rPr lang="en-US" dirty="0" err="1"/>
              <a:t>Fußnote</a:t>
            </a:r>
            <a:r>
              <a:rPr lang="en-US" dirty="0"/>
              <a:t> 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502400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fr-FR" dirty="0"/>
              <a:t>Quelle: Quelle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98000" y="108001"/>
            <a:ext cx="912109" cy="1538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lang="de-DE" sz="1000" b="1" kern="1200" dirty="0">
                <a:solidFill>
                  <a:schemeClr val="accent5"/>
                </a:solidFill>
              </a:defRPr>
            </a:lvl1pPr>
          </a:lstStyle>
          <a:p>
            <a:pPr lvl="0" defTabSz="935038" eaLnBrk="0" hangingPunct="0">
              <a:tabLst>
                <a:tab pos="447675" algn="l"/>
              </a:tabLst>
            </a:pPr>
            <a:r>
              <a:rPr lang="de-DE" sz="1000" b="1" dirty="0">
                <a:solidFill>
                  <a:schemeClr val="accent5"/>
                </a:solidFill>
                <a:latin typeface="+mn-lt"/>
              </a:rPr>
              <a:t>	</a:t>
            </a:r>
            <a:r>
              <a:rPr lang="de-DE" sz="1000" b="1" dirty="0" err="1">
                <a:solidFill>
                  <a:schemeClr val="accent5"/>
                </a:solidFill>
                <a:latin typeface="+mn-lt"/>
              </a:rPr>
              <a:t>Tracker</a:t>
            </a:r>
            <a:endParaRPr lang="de-DE" sz="10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741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82485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2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5"/>
          <p:cNvSpPr/>
          <p:nvPr userDrawn="1"/>
        </p:nvSpPr>
        <p:spPr bwMode="ltGray">
          <a:xfrm>
            <a:off x="0" y="1557338"/>
            <a:ext cx="9900000" cy="48974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03200" y="1676400"/>
            <a:ext cx="9512300" cy="196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2284" y="6332133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en-US" dirty="0"/>
              <a:t>1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502400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fr-FR" dirty="0"/>
              <a:t>Quelle: Quelle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98000" y="108001"/>
            <a:ext cx="912109" cy="1538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lang="de-DE" sz="1000" b="1" kern="1200" dirty="0">
                <a:solidFill>
                  <a:schemeClr val="accent5"/>
                </a:solidFill>
              </a:defRPr>
            </a:lvl1pPr>
          </a:lstStyle>
          <a:p>
            <a:pPr lvl="0" defTabSz="935038" eaLnBrk="0" hangingPunct="0">
              <a:tabLst>
                <a:tab pos="447675" algn="l"/>
              </a:tabLst>
            </a:pPr>
            <a:r>
              <a:rPr lang="de-DE" sz="1000" b="1" dirty="0">
                <a:solidFill>
                  <a:schemeClr val="accent5"/>
                </a:solidFill>
                <a:latin typeface="+mn-lt"/>
              </a:rPr>
              <a:t>	</a:t>
            </a:r>
            <a:r>
              <a:rPr lang="de-DE" sz="1000" b="1" dirty="0" err="1">
                <a:solidFill>
                  <a:schemeClr val="accent5"/>
                </a:solidFill>
                <a:latin typeface="+mn-lt"/>
              </a:rPr>
              <a:t>Tracker</a:t>
            </a:r>
            <a:endParaRPr lang="de-DE" sz="10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16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45467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5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908720"/>
            <a:ext cx="9906000" cy="874816"/>
          </a:xfrm>
          <a:prstGeom prst="rect">
            <a:avLst/>
          </a:prstGeom>
        </p:spPr>
      </p:pic>
      <p:grpSp>
        <p:nvGrpSpPr>
          <p:cNvPr id="7" name="Gruppieren 6"/>
          <p:cNvGrpSpPr/>
          <p:nvPr userDrawn="1"/>
        </p:nvGrpSpPr>
        <p:grpSpPr bwMode="ltGray">
          <a:xfrm>
            <a:off x="1012439" y="1628800"/>
            <a:ext cx="7794718" cy="2376264"/>
            <a:chOff x="1012439" y="1556792"/>
            <a:chExt cx="7794718" cy="2376264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0"/>
            <a:stretch/>
          </p:blipFill>
          <p:spPr bwMode="ltGray">
            <a:xfrm>
              <a:off x="1012439" y="1556792"/>
              <a:ext cx="7794718" cy="2376264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73" t="190" r="3551" b="75254"/>
            <a:stretch/>
          </p:blipFill>
          <p:spPr bwMode="ltGray">
            <a:xfrm>
              <a:off x="7425368" y="1586816"/>
              <a:ext cx="1105016" cy="1067031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 userDrawn="1"/>
        </p:nvGrpSpPr>
        <p:grpSpPr>
          <a:xfrm>
            <a:off x="1170422" y="2420590"/>
            <a:ext cx="7382977" cy="644328"/>
            <a:chOff x="1170422" y="2420590"/>
            <a:chExt cx="7382977" cy="644328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  <a:noFill/>
          </p:spPr>
        </p:pic>
        <p:sp>
          <p:nvSpPr>
            <p:cNvPr id="14" name="Freihandform 13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platzhalt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37416" y="2646500"/>
            <a:ext cx="6971572" cy="246221"/>
          </a:xfrm>
        </p:spPr>
        <p:txBody>
          <a:bodyPr/>
          <a:lstStyle>
            <a:lvl1pPr marL="342900" indent="-342900" algn="l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1</a:t>
            </a:r>
          </a:p>
        </p:txBody>
      </p:sp>
      <p:grpSp>
        <p:nvGrpSpPr>
          <p:cNvPr id="16" name="Gruppieren 15"/>
          <p:cNvGrpSpPr/>
          <p:nvPr userDrawn="1"/>
        </p:nvGrpSpPr>
        <p:grpSpPr bwMode="ltGray">
          <a:xfrm>
            <a:off x="1170422" y="3141681"/>
            <a:ext cx="7382977" cy="644328"/>
            <a:chOff x="1170422" y="2420590"/>
            <a:chExt cx="7382977" cy="644328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18" name="Freihandform 17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platzhalt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39623" y="33595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2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2</a:t>
            </a:r>
          </a:p>
        </p:txBody>
      </p:sp>
    </p:spTree>
    <p:extLst>
      <p:ext uri="{BB962C8B-B14F-4D97-AF65-F5344CB8AC3E}">
        <p14:creationId xmlns:p14="http://schemas.microsoft.com/office/powerpoint/2010/main" val="256707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1922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908720"/>
            <a:ext cx="9906000" cy="874816"/>
          </a:xfrm>
          <a:prstGeom prst="rect">
            <a:avLst/>
          </a:prstGeom>
        </p:spPr>
      </p:pic>
      <p:grpSp>
        <p:nvGrpSpPr>
          <p:cNvPr id="7" name="Gruppieren 6"/>
          <p:cNvGrpSpPr/>
          <p:nvPr userDrawn="1"/>
        </p:nvGrpSpPr>
        <p:grpSpPr bwMode="ltGray">
          <a:xfrm>
            <a:off x="1012439" y="1628800"/>
            <a:ext cx="7794718" cy="3070200"/>
            <a:chOff x="1012439" y="1556792"/>
            <a:chExt cx="7794718" cy="307020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0"/>
            <a:stretch/>
          </p:blipFill>
          <p:spPr bwMode="ltGray">
            <a:xfrm>
              <a:off x="1012439" y="1556792"/>
              <a:ext cx="7794718" cy="30702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73" t="190" r="3551" b="75254"/>
            <a:stretch/>
          </p:blipFill>
          <p:spPr bwMode="ltGray">
            <a:xfrm>
              <a:off x="7425368" y="1586816"/>
              <a:ext cx="1105016" cy="1067031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 userDrawn="1"/>
        </p:nvGrpSpPr>
        <p:grpSpPr>
          <a:xfrm>
            <a:off x="1170422" y="2420590"/>
            <a:ext cx="7382977" cy="644328"/>
            <a:chOff x="1170422" y="2420590"/>
            <a:chExt cx="7382977" cy="644328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  <a:noFill/>
          </p:spPr>
        </p:pic>
        <p:sp>
          <p:nvSpPr>
            <p:cNvPr id="14" name="Freihandform 13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platzhalt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37416" y="2646500"/>
            <a:ext cx="6971572" cy="246221"/>
          </a:xfrm>
        </p:spPr>
        <p:txBody>
          <a:bodyPr/>
          <a:lstStyle>
            <a:lvl1pPr marL="342900" indent="-342900" algn="l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1</a:t>
            </a:r>
          </a:p>
        </p:txBody>
      </p:sp>
      <p:grpSp>
        <p:nvGrpSpPr>
          <p:cNvPr id="16" name="Gruppieren 15"/>
          <p:cNvGrpSpPr/>
          <p:nvPr userDrawn="1"/>
        </p:nvGrpSpPr>
        <p:grpSpPr bwMode="ltGray">
          <a:xfrm>
            <a:off x="1170422" y="3141681"/>
            <a:ext cx="7382977" cy="644328"/>
            <a:chOff x="1170422" y="2420590"/>
            <a:chExt cx="7382977" cy="644328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18" name="Freihandform 17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platzhalt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39623" y="33595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2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2</a:t>
            </a:r>
          </a:p>
        </p:txBody>
      </p:sp>
      <p:grpSp>
        <p:nvGrpSpPr>
          <p:cNvPr id="19" name="Gruppieren 18"/>
          <p:cNvGrpSpPr/>
          <p:nvPr userDrawn="1"/>
        </p:nvGrpSpPr>
        <p:grpSpPr bwMode="ltGray">
          <a:xfrm>
            <a:off x="1170422" y="3865581"/>
            <a:ext cx="7382977" cy="644328"/>
            <a:chOff x="1170422" y="2420590"/>
            <a:chExt cx="7382977" cy="644328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23" name="Freihandform 22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39623" y="40834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3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3</a:t>
            </a:r>
          </a:p>
        </p:txBody>
      </p:sp>
    </p:spTree>
    <p:extLst>
      <p:ext uri="{BB962C8B-B14F-4D97-AF65-F5344CB8AC3E}">
        <p14:creationId xmlns:p14="http://schemas.microsoft.com/office/powerpoint/2010/main" val="297093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75528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8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908720"/>
            <a:ext cx="9906000" cy="874816"/>
          </a:xfrm>
          <a:prstGeom prst="rect">
            <a:avLst/>
          </a:prstGeom>
        </p:spPr>
      </p:pic>
      <p:grpSp>
        <p:nvGrpSpPr>
          <p:cNvPr id="7" name="Gruppieren 6"/>
          <p:cNvGrpSpPr/>
          <p:nvPr userDrawn="1"/>
        </p:nvGrpSpPr>
        <p:grpSpPr bwMode="ltGray">
          <a:xfrm>
            <a:off x="1012439" y="1628800"/>
            <a:ext cx="7794718" cy="3844900"/>
            <a:chOff x="1012439" y="1556792"/>
            <a:chExt cx="7794718" cy="384490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0"/>
            <a:stretch/>
          </p:blipFill>
          <p:spPr bwMode="ltGray">
            <a:xfrm>
              <a:off x="1012439" y="1556792"/>
              <a:ext cx="7794718" cy="38449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73" t="190" r="3551" b="75254"/>
            <a:stretch/>
          </p:blipFill>
          <p:spPr bwMode="ltGray">
            <a:xfrm>
              <a:off x="7425368" y="1586816"/>
              <a:ext cx="1105016" cy="1067031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 userDrawn="1"/>
        </p:nvGrpSpPr>
        <p:grpSpPr>
          <a:xfrm>
            <a:off x="1170422" y="2420590"/>
            <a:ext cx="7382977" cy="644328"/>
            <a:chOff x="1170422" y="2420590"/>
            <a:chExt cx="7382977" cy="644328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  <a:noFill/>
          </p:spPr>
        </p:pic>
        <p:sp>
          <p:nvSpPr>
            <p:cNvPr id="14" name="Freihandform 13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platzhalt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37416" y="2646500"/>
            <a:ext cx="6971572" cy="246221"/>
          </a:xfrm>
        </p:spPr>
        <p:txBody>
          <a:bodyPr/>
          <a:lstStyle>
            <a:lvl1pPr marL="342900" indent="-342900" algn="l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1</a:t>
            </a:r>
          </a:p>
        </p:txBody>
      </p:sp>
      <p:grpSp>
        <p:nvGrpSpPr>
          <p:cNvPr id="16" name="Gruppieren 15"/>
          <p:cNvGrpSpPr/>
          <p:nvPr userDrawn="1"/>
        </p:nvGrpSpPr>
        <p:grpSpPr bwMode="ltGray">
          <a:xfrm>
            <a:off x="1170422" y="3141681"/>
            <a:ext cx="7382977" cy="644328"/>
            <a:chOff x="1170422" y="2420590"/>
            <a:chExt cx="7382977" cy="644328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18" name="Freihandform 17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platzhalt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39623" y="33595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2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2</a:t>
            </a:r>
          </a:p>
        </p:txBody>
      </p:sp>
      <p:grpSp>
        <p:nvGrpSpPr>
          <p:cNvPr id="19" name="Gruppieren 18"/>
          <p:cNvGrpSpPr/>
          <p:nvPr userDrawn="1"/>
        </p:nvGrpSpPr>
        <p:grpSpPr bwMode="ltGray">
          <a:xfrm>
            <a:off x="1170422" y="3865581"/>
            <a:ext cx="7382977" cy="644328"/>
            <a:chOff x="1170422" y="2420590"/>
            <a:chExt cx="7382977" cy="644328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23" name="Freihandform 22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39623" y="40834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3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3</a:t>
            </a:r>
          </a:p>
        </p:txBody>
      </p:sp>
      <p:grpSp>
        <p:nvGrpSpPr>
          <p:cNvPr id="25" name="Gruppieren 24"/>
          <p:cNvGrpSpPr/>
          <p:nvPr userDrawn="1"/>
        </p:nvGrpSpPr>
        <p:grpSpPr bwMode="ltGray">
          <a:xfrm>
            <a:off x="1170422" y="4589481"/>
            <a:ext cx="7382977" cy="644328"/>
            <a:chOff x="1170422" y="2420590"/>
            <a:chExt cx="7382977" cy="644328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27" name="Freihandform 26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439623" y="48073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4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250134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61515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2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908720"/>
            <a:ext cx="9906000" cy="874816"/>
          </a:xfrm>
          <a:prstGeom prst="rect">
            <a:avLst/>
          </a:prstGeom>
        </p:spPr>
      </p:pic>
      <p:grpSp>
        <p:nvGrpSpPr>
          <p:cNvPr id="7" name="Gruppieren 6"/>
          <p:cNvGrpSpPr/>
          <p:nvPr userDrawn="1"/>
        </p:nvGrpSpPr>
        <p:grpSpPr bwMode="ltGray">
          <a:xfrm>
            <a:off x="1012439" y="1628800"/>
            <a:ext cx="7794718" cy="4530700"/>
            <a:chOff x="1012439" y="1556792"/>
            <a:chExt cx="7794718" cy="453070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0"/>
            <a:stretch/>
          </p:blipFill>
          <p:spPr bwMode="ltGray">
            <a:xfrm>
              <a:off x="1012439" y="1556792"/>
              <a:ext cx="7794718" cy="45307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73" t="190" r="3551" b="75254"/>
            <a:stretch/>
          </p:blipFill>
          <p:spPr bwMode="ltGray">
            <a:xfrm>
              <a:off x="7425368" y="1586816"/>
              <a:ext cx="1105016" cy="1067031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 userDrawn="1"/>
        </p:nvGrpSpPr>
        <p:grpSpPr>
          <a:xfrm>
            <a:off x="1170422" y="2420590"/>
            <a:ext cx="7382977" cy="644328"/>
            <a:chOff x="1170422" y="2420590"/>
            <a:chExt cx="7382977" cy="644328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  <a:noFill/>
          </p:spPr>
        </p:pic>
        <p:sp>
          <p:nvSpPr>
            <p:cNvPr id="14" name="Freihandform 13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platzhalt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37416" y="2646500"/>
            <a:ext cx="6971572" cy="246221"/>
          </a:xfrm>
        </p:spPr>
        <p:txBody>
          <a:bodyPr/>
          <a:lstStyle>
            <a:lvl1pPr marL="342900" indent="-342900" algn="l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1</a:t>
            </a:r>
          </a:p>
        </p:txBody>
      </p:sp>
      <p:grpSp>
        <p:nvGrpSpPr>
          <p:cNvPr id="16" name="Gruppieren 15"/>
          <p:cNvGrpSpPr/>
          <p:nvPr userDrawn="1"/>
        </p:nvGrpSpPr>
        <p:grpSpPr bwMode="ltGray">
          <a:xfrm>
            <a:off x="1170422" y="3141681"/>
            <a:ext cx="7382977" cy="644328"/>
            <a:chOff x="1170422" y="2420590"/>
            <a:chExt cx="7382977" cy="644328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18" name="Freihandform 17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platzhalt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39623" y="33595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2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2</a:t>
            </a:r>
          </a:p>
        </p:txBody>
      </p:sp>
      <p:grpSp>
        <p:nvGrpSpPr>
          <p:cNvPr id="19" name="Gruppieren 18"/>
          <p:cNvGrpSpPr/>
          <p:nvPr userDrawn="1"/>
        </p:nvGrpSpPr>
        <p:grpSpPr bwMode="ltGray">
          <a:xfrm>
            <a:off x="1170422" y="3865581"/>
            <a:ext cx="7382977" cy="644328"/>
            <a:chOff x="1170422" y="2420590"/>
            <a:chExt cx="7382977" cy="644328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23" name="Freihandform 22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39623" y="40834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3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3</a:t>
            </a:r>
          </a:p>
        </p:txBody>
      </p:sp>
      <p:grpSp>
        <p:nvGrpSpPr>
          <p:cNvPr id="25" name="Gruppieren 24"/>
          <p:cNvGrpSpPr/>
          <p:nvPr userDrawn="1"/>
        </p:nvGrpSpPr>
        <p:grpSpPr bwMode="ltGray">
          <a:xfrm>
            <a:off x="1170422" y="4589481"/>
            <a:ext cx="7382977" cy="644328"/>
            <a:chOff x="1170422" y="2420590"/>
            <a:chExt cx="7382977" cy="644328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27" name="Freihandform 26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439623" y="48073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4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4</a:t>
            </a:r>
          </a:p>
        </p:txBody>
      </p:sp>
      <p:grpSp>
        <p:nvGrpSpPr>
          <p:cNvPr id="29" name="Gruppieren 28"/>
          <p:cNvGrpSpPr/>
          <p:nvPr userDrawn="1"/>
        </p:nvGrpSpPr>
        <p:grpSpPr bwMode="ltGray">
          <a:xfrm>
            <a:off x="1170422" y="5313381"/>
            <a:ext cx="7382977" cy="644328"/>
            <a:chOff x="1170422" y="2420590"/>
            <a:chExt cx="7382977" cy="644328"/>
          </a:xfrm>
        </p:grpSpPr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170422" y="2420590"/>
              <a:ext cx="7382977" cy="98835"/>
            </a:xfrm>
            <a:prstGeom prst="rect">
              <a:avLst/>
            </a:prstGeom>
          </p:spPr>
        </p:pic>
        <p:sp>
          <p:nvSpPr>
            <p:cNvPr id="31" name="Freihandform 30"/>
            <p:cNvSpPr/>
            <p:nvPr/>
          </p:nvSpPr>
          <p:spPr bwMode="ltGray">
            <a:xfrm>
              <a:off x="1218508" y="2481024"/>
              <a:ext cx="7319564" cy="583894"/>
            </a:xfrm>
            <a:custGeom>
              <a:avLst/>
              <a:gdLst>
                <a:gd name="connsiteX0" fmla="*/ 11017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1017 w 6499952"/>
                <a:gd name="connsiteY4" fmla="*/ 66101 h 583894"/>
                <a:gd name="connsiteX0" fmla="*/ 1503 w 6499952"/>
                <a:gd name="connsiteY0" fmla="*/ 66101 h 583894"/>
                <a:gd name="connsiteX1" fmla="*/ 0 w 6499952"/>
                <a:gd name="connsiteY1" fmla="*/ 583894 h 583894"/>
                <a:gd name="connsiteX2" fmla="*/ 6499952 w 6499952"/>
                <a:gd name="connsiteY2" fmla="*/ 539827 h 583894"/>
                <a:gd name="connsiteX3" fmla="*/ 6499952 w 6499952"/>
                <a:gd name="connsiteY3" fmla="*/ 0 h 583894"/>
                <a:gd name="connsiteX4" fmla="*/ 1503 w 6499952"/>
                <a:gd name="connsiteY4" fmla="*/ 66101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952" h="583894">
                  <a:moveTo>
                    <a:pt x="1503" y="66101"/>
                  </a:moveTo>
                  <a:lnTo>
                    <a:pt x="0" y="583894"/>
                  </a:lnTo>
                  <a:lnTo>
                    <a:pt x="6499952" y="539827"/>
                  </a:lnTo>
                  <a:lnTo>
                    <a:pt x="6499952" y="0"/>
                  </a:lnTo>
                  <a:lnTo>
                    <a:pt x="1503" y="66101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l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439623" y="5531290"/>
            <a:ext cx="6993177" cy="246221"/>
          </a:xfrm>
        </p:spPr>
        <p:txBody>
          <a:bodyPr/>
          <a:lstStyle>
            <a:lvl1pPr marL="342900" indent="-342900" algn="l">
              <a:buFont typeface="+mj-lt"/>
              <a:buAutoNum type="arabicPeriod" startAt="5"/>
              <a:defRPr b="1">
                <a:solidFill>
                  <a:schemeClr val="accent2"/>
                </a:solidFill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Punkt 5</a:t>
            </a:r>
          </a:p>
        </p:txBody>
      </p:sp>
    </p:spTree>
    <p:extLst>
      <p:ext uri="{BB962C8B-B14F-4D97-AF65-F5344CB8AC3E}">
        <p14:creationId xmlns:p14="http://schemas.microsoft.com/office/powerpoint/2010/main" val="1945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usberic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26318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3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platzhalter 43"/>
          <p:cNvSpPr>
            <a:spLocks noGrp="1"/>
          </p:cNvSpPr>
          <p:nvPr>
            <p:ph type="body" sz="quarter" idx="16"/>
          </p:nvPr>
        </p:nvSpPr>
        <p:spPr>
          <a:xfrm>
            <a:off x="87317" y="3170257"/>
            <a:ext cx="5516929" cy="9572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4" name="Textplatzhalter 43"/>
          <p:cNvSpPr>
            <a:spLocks noGrp="1"/>
          </p:cNvSpPr>
          <p:nvPr>
            <p:ph type="body" sz="quarter" idx="15"/>
          </p:nvPr>
        </p:nvSpPr>
        <p:spPr>
          <a:xfrm>
            <a:off x="74617" y="1138257"/>
            <a:ext cx="5516929" cy="2462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5724173" y="1066427"/>
            <a:ext cx="4177065" cy="229056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6" name="Rectangle 83"/>
          <p:cNvSpPr/>
          <p:nvPr userDrawn="1"/>
        </p:nvSpPr>
        <p:spPr>
          <a:xfrm>
            <a:off x="-1179" y="1186"/>
            <a:ext cx="1497795" cy="816633"/>
          </a:xfrm>
          <a:prstGeom prst="rect">
            <a:avLst/>
          </a:prstGeom>
          <a:solidFill>
            <a:srgbClr val="929A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rtlCol="0" anchor="ctr"/>
          <a:lstStyle/>
          <a:p>
            <a:r>
              <a:rPr lang="de-DE" sz="1400" b="1" cap="small" dirty="0">
                <a:solidFill>
                  <a:schemeClr val="bg1"/>
                </a:solidFill>
              </a:rPr>
              <a:t>Fundament</a:t>
            </a:r>
          </a:p>
        </p:txBody>
      </p:sp>
      <p:grpSp>
        <p:nvGrpSpPr>
          <p:cNvPr id="28" name="Gruppieren 27"/>
          <p:cNvGrpSpPr/>
          <p:nvPr userDrawn="1"/>
        </p:nvGrpSpPr>
        <p:grpSpPr>
          <a:xfrm>
            <a:off x="-1179" y="5013176"/>
            <a:ext cx="5720462" cy="1334181"/>
            <a:chOff x="-1179" y="4725144"/>
            <a:chExt cx="5720462" cy="1914564"/>
          </a:xfrm>
        </p:grpSpPr>
        <p:sp>
          <p:nvSpPr>
            <p:cNvPr id="29" name="Rectangle 105"/>
            <p:cNvSpPr/>
            <p:nvPr/>
          </p:nvSpPr>
          <p:spPr>
            <a:xfrm>
              <a:off x="-1179" y="4725144"/>
              <a:ext cx="5592726" cy="361623"/>
            </a:xfrm>
            <a:prstGeom prst="rect">
              <a:avLst/>
            </a:prstGeom>
            <a:solidFill>
              <a:srgbClr val="C5CA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7275" tIns="53637" rIns="107275" bIns="53637" rtlCol="0" anchor="ctr"/>
            <a:lstStyle/>
            <a:p>
              <a:pPr algn="l"/>
              <a:r>
                <a:rPr lang="de-DE" cap="small" dirty="0">
                  <a:solidFill>
                    <a:srgbClr val="42464C"/>
                  </a:solidFill>
                </a:rPr>
                <a:t>Kritische Punkte</a:t>
              </a: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5007826" y="4736564"/>
              <a:ext cx="711457" cy="1903144"/>
            </a:xfrm>
            <a:custGeom>
              <a:avLst/>
              <a:gdLst>
                <a:gd name="connsiteX0" fmla="*/ 0 w 10000"/>
                <a:gd name="connsiteY0" fmla="*/ 10000 h 10000"/>
                <a:gd name="connsiteX1" fmla="*/ 7749 w 10000"/>
                <a:gd name="connsiteY1" fmla="*/ 10000 h 10000"/>
                <a:gd name="connsiteX2" fmla="*/ 10000 w 10000"/>
                <a:gd name="connsiteY2" fmla="*/ 4995 h 10000"/>
                <a:gd name="connsiteX3" fmla="*/ 7749 w 10000"/>
                <a:gd name="connsiteY3" fmla="*/ 0 h 10000"/>
                <a:gd name="connsiteX4" fmla="*/ 0 w 10000"/>
                <a:gd name="connsiteY4" fmla="*/ 0 h 10000"/>
                <a:gd name="connsiteX5" fmla="*/ 0 w 10000"/>
                <a:gd name="connsiteY5" fmla="*/ 2065 h 10000"/>
                <a:gd name="connsiteX0" fmla="*/ 0 w 10000"/>
                <a:gd name="connsiteY0" fmla="*/ 10000 h 10000"/>
                <a:gd name="connsiteX1" fmla="*/ 7749 w 10000"/>
                <a:gd name="connsiteY1" fmla="*/ 10000 h 10000"/>
                <a:gd name="connsiteX2" fmla="*/ 10000 w 10000"/>
                <a:gd name="connsiteY2" fmla="*/ 4995 h 10000"/>
                <a:gd name="connsiteX3" fmla="*/ 7749 w 10000"/>
                <a:gd name="connsiteY3" fmla="*/ 0 h 10000"/>
                <a:gd name="connsiteX4" fmla="*/ 0 w 10000"/>
                <a:gd name="connsiteY4" fmla="*/ 0 h 10000"/>
                <a:gd name="connsiteX0" fmla="*/ 0 w 10000"/>
                <a:gd name="connsiteY0" fmla="*/ 10000 h 10000"/>
                <a:gd name="connsiteX1" fmla="*/ 7749 w 10000"/>
                <a:gd name="connsiteY1" fmla="*/ 10000 h 10000"/>
                <a:gd name="connsiteX2" fmla="*/ 10000 w 10000"/>
                <a:gd name="connsiteY2" fmla="*/ 4995 h 10000"/>
                <a:gd name="connsiteX3" fmla="*/ 7749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7749" y="10000"/>
                  </a:lnTo>
                  <a:lnTo>
                    <a:pt x="10000" y="4995"/>
                  </a:lnTo>
                  <a:lnTo>
                    <a:pt x="7749" y="0"/>
                  </a:lnTo>
                </a:path>
              </a:pathLst>
            </a:custGeom>
            <a:noFill/>
            <a:ln w="57150" cap="flat">
              <a:solidFill>
                <a:srgbClr val="C5CAC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32" name="Rectangle 106"/>
          <p:cNvSpPr/>
          <p:nvPr userDrawn="1"/>
        </p:nvSpPr>
        <p:spPr>
          <a:xfrm>
            <a:off x="5724173" y="814427"/>
            <a:ext cx="4181827" cy="252000"/>
          </a:xfrm>
          <a:prstGeom prst="rect">
            <a:avLst/>
          </a:prstGeom>
          <a:solidFill>
            <a:srgbClr val="C5CA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rtlCol="0" anchor="ctr"/>
          <a:lstStyle/>
          <a:p>
            <a:endParaRPr lang="de-DE" sz="1400" b="1" cap="small" dirty="0">
              <a:solidFill>
                <a:srgbClr val="42464C"/>
              </a:solidFill>
            </a:endParaRPr>
          </a:p>
        </p:txBody>
      </p:sp>
      <p:sp>
        <p:nvSpPr>
          <p:cNvPr id="41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2284" y="6332133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en-US" dirty="0"/>
              <a:t>1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42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502400"/>
            <a:ext cx="9504000" cy="138499"/>
          </a:xfrm>
        </p:spPr>
        <p:txBody>
          <a:bodyPr anchor="b"/>
          <a:lstStyle>
            <a:lvl1pPr marL="423863" indent="-423863" algn="l" defTabSz="895350" eaLnBrk="1" hangingPunct="1">
              <a:defRPr sz="900"/>
            </a:lvl1pPr>
          </a:lstStyle>
          <a:p>
            <a:pPr marL="423863" indent="-423863" algn="l" defTabSz="895350" eaLnBrk="1" hangingPunct="1"/>
            <a:r>
              <a:rPr lang="fr-FR" dirty="0"/>
              <a:t>Quelle: Quelle</a:t>
            </a:r>
          </a:p>
        </p:txBody>
      </p:sp>
      <p:sp>
        <p:nvSpPr>
          <p:cNvPr id="46" name="Textplatzhalter 43"/>
          <p:cNvSpPr>
            <a:spLocks noGrp="1"/>
          </p:cNvSpPr>
          <p:nvPr>
            <p:ph type="body" sz="quarter" idx="17"/>
          </p:nvPr>
        </p:nvSpPr>
        <p:spPr>
          <a:xfrm>
            <a:off x="100018" y="5329257"/>
            <a:ext cx="5491530" cy="9572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7" name="Textplatzhalter 43"/>
          <p:cNvSpPr>
            <a:spLocks noGrp="1"/>
          </p:cNvSpPr>
          <p:nvPr>
            <p:ph type="body" sz="quarter" idx="18"/>
          </p:nvPr>
        </p:nvSpPr>
        <p:spPr>
          <a:xfrm>
            <a:off x="5799743" y="3671010"/>
            <a:ext cx="4101495" cy="9572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9" name="Textplatzhalter 48"/>
          <p:cNvSpPr>
            <a:spLocks noGrp="1"/>
          </p:cNvSpPr>
          <p:nvPr>
            <p:ph type="body" sz="quarter" idx="19" hasCustomPrompt="1"/>
          </p:nvPr>
        </p:nvSpPr>
        <p:spPr>
          <a:xfrm>
            <a:off x="1496616" y="1186"/>
            <a:ext cx="8404622" cy="813241"/>
          </a:xfrm>
        </p:spPr>
        <p:txBody>
          <a:bodyPr lIns="10800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000" b="1" kern="1200" cap="small" baseline="0" dirty="0" smtClean="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TF Name</a:t>
            </a:r>
          </a:p>
        </p:txBody>
      </p:sp>
      <p:sp>
        <p:nvSpPr>
          <p:cNvPr id="53" name="Inhaltsplatzhalter 52"/>
          <p:cNvSpPr>
            <a:spLocks noGrp="1"/>
          </p:cNvSpPr>
          <p:nvPr>
            <p:ph sz="quarter" idx="20" hasCustomPrompt="1"/>
          </p:nvPr>
        </p:nvSpPr>
        <p:spPr>
          <a:xfrm>
            <a:off x="-2" y="814427"/>
            <a:ext cx="5594400" cy="252000"/>
          </a:xfrm>
          <a:solidFill>
            <a:srgbClr val="C5CA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rtlCol="0" anchor="ctr">
            <a:noAutofit/>
          </a:bodyPr>
          <a:lstStyle>
            <a:lvl1pPr>
              <a:defRPr lang="en-US" kern="1200" cap="small" dirty="0">
                <a:solidFill>
                  <a:srgbClr val="42464C"/>
                </a:solidFill>
              </a:defRPr>
            </a:lvl1pPr>
          </a:lstStyle>
          <a:p>
            <a:pPr lvl="0" eaLnBrk="0" hangingPunct="0"/>
            <a:r>
              <a:rPr lang="en-US" cap="small" dirty="0" err="1">
                <a:solidFill>
                  <a:srgbClr val="42464C"/>
                </a:solidFill>
              </a:rPr>
              <a:t>Lieferobjekte</a:t>
            </a:r>
            <a:r>
              <a:rPr lang="en-US" cap="small" dirty="0">
                <a:solidFill>
                  <a:srgbClr val="42464C"/>
                </a:solidFill>
              </a:rPr>
              <a:t> 2016 und </a:t>
            </a:r>
            <a:r>
              <a:rPr lang="en-US" cap="small" dirty="0" err="1">
                <a:solidFill>
                  <a:srgbClr val="42464C"/>
                </a:solidFill>
              </a:rPr>
              <a:t>Kurzbeschreibung</a:t>
            </a:r>
            <a:endParaRPr lang="en-US" cap="small" dirty="0">
              <a:solidFill>
                <a:srgbClr val="42464C"/>
              </a:solidFill>
            </a:endParaRPr>
          </a:p>
        </p:txBody>
      </p:sp>
      <p:sp>
        <p:nvSpPr>
          <p:cNvPr id="54" name="Inhaltsplatzhalter 52"/>
          <p:cNvSpPr>
            <a:spLocks noGrp="1"/>
          </p:cNvSpPr>
          <p:nvPr>
            <p:ph sz="quarter" idx="21" hasCustomPrompt="1"/>
          </p:nvPr>
        </p:nvSpPr>
        <p:spPr>
          <a:xfrm>
            <a:off x="-1179" y="2852936"/>
            <a:ext cx="5594400" cy="252000"/>
          </a:xfrm>
          <a:solidFill>
            <a:srgbClr val="C5CA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rtlCol="0" anchor="ctr">
            <a:noAutofit/>
          </a:bodyPr>
          <a:lstStyle>
            <a:lvl1pPr>
              <a:defRPr lang="en-US" kern="1200" cap="small" dirty="0">
                <a:solidFill>
                  <a:srgbClr val="42464C"/>
                </a:solidFill>
              </a:defRPr>
            </a:lvl1pPr>
          </a:lstStyle>
          <a:p>
            <a:pPr lvl="0" eaLnBrk="0" hangingPunct="0"/>
            <a:r>
              <a:rPr lang="en-US" cap="small" dirty="0" err="1">
                <a:solidFill>
                  <a:srgbClr val="42464C"/>
                </a:solidFill>
              </a:rPr>
              <a:t>Ergebnisse</a:t>
            </a:r>
            <a:r>
              <a:rPr lang="en-US" cap="small" dirty="0">
                <a:solidFill>
                  <a:srgbClr val="42464C"/>
                </a:solidFill>
              </a:rPr>
              <a:t> </a:t>
            </a:r>
            <a:r>
              <a:rPr lang="en-US" cap="small" dirty="0" err="1">
                <a:solidFill>
                  <a:srgbClr val="42464C"/>
                </a:solidFill>
              </a:rPr>
              <a:t>n.Sprint</a:t>
            </a:r>
            <a:endParaRPr lang="en-US" cap="small" dirty="0">
              <a:solidFill>
                <a:srgbClr val="42464C"/>
              </a:solidFill>
            </a:endParaRPr>
          </a:p>
        </p:txBody>
      </p:sp>
      <p:sp>
        <p:nvSpPr>
          <p:cNvPr id="56" name="Inhaltsplatzhalter 52"/>
          <p:cNvSpPr>
            <a:spLocks noGrp="1"/>
          </p:cNvSpPr>
          <p:nvPr>
            <p:ph sz="quarter" idx="22" hasCustomPrompt="1"/>
          </p:nvPr>
        </p:nvSpPr>
        <p:spPr>
          <a:xfrm>
            <a:off x="5724173" y="3356992"/>
            <a:ext cx="4183200" cy="252000"/>
          </a:xfrm>
          <a:solidFill>
            <a:srgbClr val="C5CA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rtlCol="0" anchor="ctr">
            <a:noAutofit/>
          </a:bodyPr>
          <a:lstStyle>
            <a:lvl1pPr>
              <a:defRPr lang="en-US" kern="1200" cap="small" dirty="0">
                <a:solidFill>
                  <a:srgbClr val="42464C"/>
                </a:solidFill>
              </a:defRPr>
            </a:lvl1pPr>
          </a:lstStyle>
          <a:p>
            <a:pPr lvl="0" eaLnBrk="0" hangingPunct="0"/>
            <a:r>
              <a:rPr lang="en-US" cap="small" dirty="0" err="1">
                <a:solidFill>
                  <a:srgbClr val="42464C"/>
                </a:solidFill>
              </a:rPr>
              <a:t>Ergebnisse</a:t>
            </a:r>
            <a:r>
              <a:rPr lang="en-US" cap="small" dirty="0">
                <a:solidFill>
                  <a:srgbClr val="42464C"/>
                </a:solidFill>
              </a:rPr>
              <a:t> </a:t>
            </a:r>
            <a:r>
              <a:rPr lang="en-US" cap="small" dirty="0" err="1">
                <a:solidFill>
                  <a:srgbClr val="42464C"/>
                </a:solidFill>
              </a:rPr>
              <a:t>n.Sprint</a:t>
            </a:r>
            <a:endParaRPr lang="en-US" cap="small" dirty="0">
              <a:solidFill>
                <a:srgbClr val="424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0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9" Type="http://schemas.openxmlformats.org/officeDocument/2006/relationships/tags" Target="../tags/tag18.xml"/><Relationship Id="rId21" Type="http://schemas.openxmlformats.org/officeDocument/2006/relationships/theme" Target="../theme/theme1.xml"/><Relationship Id="rId34" Type="http://schemas.openxmlformats.org/officeDocument/2006/relationships/tags" Target="../tags/tag13.xml"/><Relationship Id="rId42" Type="http://schemas.openxmlformats.org/officeDocument/2006/relationships/tags" Target="../tags/tag21.xml"/><Relationship Id="rId47" Type="http://schemas.openxmlformats.org/officeDocument/2006/relationships/tags" Target="../tags/tag26.xml"/><Relationship Id="rId50" Type="http://schemas.openxmlformats.org/officeDocument/2006/relationships/tags" Target="../tags/tag29.xml"/><Relationship Id="rId55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33" Type="http://schemas.openxmlformats.org/officeDocument/2006/relationships/tags" Target="../tags/tag12.xml"/><Relationship Id="rId38" Type="http://schemas.openxmlformats.org/officeDocument/2006/relationships/tags" Target="../tags/tag17.xml"/><Relationship Id="rId46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8.xml"/><Relationship Id="rId41" Type="http://schemas.openxmlformats.org/officeDocument/2006/relationships/tags" Target="../tags/tag20.xml"/><Relationship Id="rId54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32" Type="http://schemas.openxmlformats.org/officeDocument/2006/relationships/tags" Target="../tags/tag11.xml"/><Relationship Id="rId37" Type="http://schemas.openxmlformats.org/officeDocument/2006/relationships/tags" Target="../tags/tag16.xml"/><Relationship Id="rId40" Type="http://schemas.openxmlformats.org/officeDocument/2006/relationships/tags" Target="../tags/tag19.xml"/><Relationship Id="rId45" Type="http://schemas.openxmlformats.org/officeDocument/2006/relationships/tags" Target="../tags/tag24.xml"/><Relationship Id="rId53" Type="http://schemas.openxmlformats.org/officeDocument/2006/relationships/tags" Target="../tags/tag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28" Type="http://schemas.openxmlformats.org/officeDocument/2006/relationships/tags" Target="../tags/tag7.xml"/><Relationship Id="rId36" Type="http://schemas.openxmlformats.org/officeDocument/2006/relationships/tags" Target="../tags/tag15.xml"/><Relationship Id="rId49" Type="http://schemas.openxmlformats.org/officeDocument/2006/relationships/tags" Target="../tags/tag28.xml"/><Relationship Id="rId57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0.xml"/><Relationship Id="rId44" Type="http://schemas.openxmlformats.org/officeDocument/2006/relationships/tags" Target="../tags/tag23.xml"/><Relationship Id="rId52" Type="http://schemas.openxmlformats.org/officeDocument/2006/relationships/tags" Target="../tags/tag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Relationship Id="rId27" Type="http://schemas.openxmlformats.org/officeDocument/2006/relationships/tags" Target="../tags/tag6.xml"/><Relationship Id="rId30" Type="http://schemas.openxmlformats.org/officeDocument/2006/relationships/tags" Target="../tags/tag9.xml"/><Relationship Id="rId35" Type="http://schemas.openxmlformats.org/officeDocument/2006/relationships/tags" Target="../tags/tag14.xml"/><Relationship Id="rId43" Type="http://schemas.openxmlformats.org/officeDocument/2006/relationships/tags" Target="../tags/tag22.xml"/><Relationship Id="rId48" Type="http://schemas.openxmlformats.org/officeDocument/2006/relationships/tags" Target="../tags/tag27.xml"/><Relationship Id="rId5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0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625430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" name="think-cell Folie" r:id="rId54" imgW="270" imgH="270" progId="TCLayout.ActiveDocument.1">
                  <p:embed/>
                </p:oleObj>
              </mc:Choice>
              <mc:Fallback>
                <p:oleObj name="think-cell Folie" r:id="rId5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8000" y="288000"/>
            <a:ext cx="9073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7999" y="1682363"/>
            <a:ext cx="95040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dirty="0"/>
              <a:t>Klicken Sie, um die Formate des Vorlagentextes zu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pic>
        <p:nvPicPr>
          <p:cNvPr id="7" name="Logo_Farbe" descr="DB_rgb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343948" y="347663"/>
            <a:ext cx="35805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g number"/>
          <p:cNvSpPr>
            <a:spLocks/>
          </p:cNvSpPr>
          <p:nvPr/>
        </p:nvSpPr>
        <p:spPr bwMode="gray">
          <a:xfrm>
            <a:off x="198000" y="6670483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 algn="l"/>
            <a:fld id="{42C328C1-A84F-4A39-A664-DBA00541A8C6}" type="slidenum">
              <a:rPr lang="de-DE" sz="900" noProof="0" smtClean="0">
                <a:latin typeface="+mn-lt"/>
              </a:rPr>
              <a:pPr lvl="0" algn="l"/>
              <a:t>‹Nr.›</a:t>
            </a:fld>
            <a:endParaRPr lang="de-DE" sz="900" baseline="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Footer"/>
          <p:cNvSpPr>
            <a:spLocks/>
          </p:cNvSpPr>
          <p:nvPr/>
        </p:nvSpPr>
        <p:spPr bwMode="gray">
          <a:xfrm>
            <a:off x="503999" y="6670483"/>
            <a:ext cx="5481803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de-DE" sz="900" dirty="0">
                <a:solidFill>
                  <a:srgbClr val="000000"/>
                </a:solidFill>
                <a:latin typeface="+mn-lt"/>
              </a:rPr>
              <a:t>Deutsche Bahn AG | </a:t>
            </a:r>
            <a:r>
              <a:rPr lang="de-DE" sz="900" dirty="0">
                <a:latin typeface="+mn-lt"/>
              </a:rPr>
              <a:t>Projekt </a:t>
            </a:r>
            <a:r>
              <a:rPr lang="de-DE" sz="900" i="0" dirty="0">
                <a:latin typeface="+mn-lt"/>
              </a:rPr>
              <a:t>Reisendeninformation </a:t>
            </a:r>
            <a:r>
              <a:rPr lang="de-DE" sz="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|</a:t>
            </a:r>
            <a:r>
              <a:rPr lang="de-DE" sz="900" i="0" dirty="0">
                <a:latin typeface="+mn-lt"/>
              </a:rPr>
              <a:t> PZ</a:t>
            </a:r>
            <a:r>
              <a:rPr lang="de-DE" sz="900" i="0" baseline="0" dirty="0">
                <a:latin typeface="+mn-lt"/>
              </a:rPr>
              <a:t> </a:t>
            </a:r>
            <a:r>
              <a:rPr lang="de-DE" sz="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| 29.</a:t>
            </a:r>
            <a:r>
              <a:rPr lang="de-DE" sz="90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Juni 2018</a:t>
            </a:r>
            <a:endParaRPr lang="de-DE" sz="900" i="1" dirty="0">
              <a:latin typeface="+mn-lt"/>
            </a:endParaRPr>
          </a:p>
        </p:txBody>
      </p:sp>
      <p:grpSp>
        <p:nvGrpSpPr>
          <p:cNvPr id="10" name="McK Slide Elements" hidden="1"/>
          <p:cNvGrpSpPr>
            <a:grpSpLocks/>
          </p:cNvGrpSpPr>
          <p:nvPr/>
        </p:nvGrpSpPr>
        <p:grpSpPr bwMode="gray">
          <a:xfrm>
            <a:off x="198000" y="6332519"/>
            <a:ext cx="9503998" cy="309563"/>
            <a:chOff x="75" y="3956"/>
            <a:chExt cx="5429" cy="195"/>
          </a:xfrm>
        </p:grpSpPr>
        <p:sp>
          <p:nvSpPr>
            <p:cNvPr id="11" name="McK 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42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8900" indent="-88900" algn="l">
                <a:defRPr/>
              </a:pPr>
              <a:r>
                <a:rPr lang="de-DE" sz="900" baseline="0" noProof="0" dirty="0">
                  <a:latin typeface="+mn-lt"/>
                </a:rPr>
                <a:t>1	Fußnote</a:t>
              </a:r>
            </a:p>
          </p:txBody>
        </p:sp>
        <p:sp>
          <p:nvSpPr>
            <p:cNvPr id="12" name="McK 5. Source"/>
            <p:cNvSpPr>
              <a:spLocks noChangeArrowheads="1"/>
            </p:cNvSpPr>
            <p:nvPr/>
          </p:nvSpPr>
          <p:spPr bwMode="gray">
            <a:xfrm>
              <a:off x="75" y="4064"/>
              <a:ext cx="542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23863" indent="-423863" algn="l" defTabSz="895350">
                <a:tabLst/>
              </a:pPr>
              <a:r>
                <a:rPr lang="de-DE" sz="900" baseline="0" noProof="0" dirty="0">
                  <a:solidFill>
                    <a:srgbClr val="000000"/>
                  </a:solidFill>
                  <a:latin typeface="+mn-lt"/>
                </a:rPr>
                <a:t>Quelle: Quelle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/>
        </p:nvGrpSpPr>
        <p:grpSpPr bwMode="gray">
          <a:xfrm>
            <a:off x="198000" y="1127125"/>
            <a:ext cx="4264025" cy="508000"/>
            <a:chOff x="915" y="710"/>
            <a:chExt cx="2686" cy="320"/>
          </a:xfrm>
        </p:grpSpPr>
        <p:cxnSp>
          <p:nvCxnSpPr>
            <p:cNvPr id="14" name="AutoShape 249"/>
            <p:cNvCxnSpPr>
              <a:cxnSpLocks noChangeShapeType="1"/>
              <a:stCxn id="15" idx="4"/>
              <a:endCxn id="15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/>
              <a:r>
                <a:rPr lang="de-DE" b="1" baseline="0" noProof="0" dirty="0">
                  <a:latin typeface="+mn-lt"/>
                  <a:ea typeface="+mn-ea"/>
                </a:rPr>
                <a:t>Title</a:t>
              </a:r>
            </a:p>
            <a:p>
              <a:pPr algn="l"/>
              <a:r>
                <a:rPr lang="de-DE" baseline="0" noProof="0" dirty="0">
                  <a:solidFill>
                    <a:schemeClr val="tx1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6" name="LegendBoxes" hidden="1"/>
          <p:cNvGrpSpPr>
            <a:grpSpLocks/>
          </p:cNvGrpSpPr>
          <p:nvPr/>
        </p:nvGrpSpPr>
        <p:grpSpPr bwMode="gray">
          <a:xfrm>
            <a:off x="8852686" y="674438"/>
            <a:ext cx="849313" cy="996951"/>
            <a:chOff x="4936" y="176"/>
            <a:chExt cx="535" cy="628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de-DE" sz="1200" noProof="0" dirty="0">
                  <a:latin typeface="+mn-lt"/>
                </a:rPr>
                <a:t>Legende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00" noProof="0" dirty="0">
                <a:latin typeface="+mn-lt"/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de-DE" sz="1200" noProof="0" dirty="0">
                  <a:latin typeface="+mn-lt"/>
                </a:rPr>
                <a:t>Legende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00" noProof="0" dirty="0">
                <a:latin typeface="+mn-lt"/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de-DE" sz="1200" noProof="0" dirty="0">
                  <a:latin typeface="+mn-lt"/>
                </a:rPr>
                <a:t>Legende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00" noProof="0" dirty="0">
                <a:latin typeface="+mn-lt"/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de-DE" sz="1200" noProof="0" dirty="0">
                  <a:latin typeface="+mn-lt"/>
                </a:rPr>
                <a:t>Legende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00" noProof="0" dirty="0">
                <a:latin typeface="+mn-lt"/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gray">
          <a:xfrm>
            <a:off x="8544711" y="674438"/>
            <a:ext cx="1157288" cy="730251"/>
            <a:chOff x="4750" y="176"/>
            <a:chExt cx="729" cy="460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200" noProof="0" dirty="0">
                <a:latin typeface="+mn-lt"/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5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200" noProof="0" dirty="0">
                <a:latin typeface="+mn-lt"/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5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200" noProof="0" dirty="0">
                <a:latin typeface="+mn-lt"/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de-DE" sz="1200" noProof="0" dirty="0">
                  <a:latin typeface="+mn-lt"/>
                </a:rPr>
                <a:t>Legende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de-DE" sz="1200" noProof="0" dirty="0">
                  <a:latin typeface="+mn-lt"/>
                </a:rPr>
                <a:t>Legende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de-DE" sz="1200" noProof="0" dirty="0">
                  <a:latin typeface="+mn-lt"/>
                </a:rPr>
                <a:t>Legende</a:t>
              </a:r>
            </a:p>
          </p:txBody>
        </p:sp>
      </p:grpSp>
      <p:grpSp>
        <p:nvGrpSpPr>
          <p:cNvPr id="32" name="McKSticker" hidden="1"/>
          <p:cNvGrpSpPr/>
          <p:nvPr/>
        </p:nvGrpSpPr>
        <p:grpSpPr bwMode="gray">
          <a:xfrm>
            <a:off x="9035150" y="674438"/>
            <a:ext cx="666849" cy="241447"/>
            <a:chOff x="8073926" y="285750"/>
            <a:chExt cx="666849" cy="241447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gray">
            <a:xfrm>
              <a:off x="8073926" y="285750"/>
              <a:ext cx="666849" cy="2414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8800" rIns="0" bIns="27432" anchor="ctr" anchorCtr="0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de-DE" sz="1200" noProof="0" dirty="0">
                  <a:solidFill>
                    <a:schemeClr val="tx1"/>
                  </a:solidFill>
                  <a:latin typeface="+mn-lt"/>
                </a:rPr>
                <a:t>STICKER</a:t>
              </a:r>
            </a:p>
          </p:txBody>
        </p:sp>
        <p:cxnSp>
          <p:nvCxnSpPr>
            <p:cNvPr id="34" name="AutoShape 32"/>
            <p:cNvCxnSpPr>
              <a:cxnSpLocks noChangeShapeType="1"/>
              <a:stCxn id="33" idx="4"/>
              <a:endCxn id="33" idx="6"/>
            </p:cNvCxnSpPr>
            <p:nvPr/>
          </p:nvCxnSpPr>
          <p:spPr bwMode="gray">
            <a:xfrm>
              <a:off x="8073926" y="527197"/>
              <a:ext cx="66684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  <a:stCxn id="33" idx="2"/>
              <a:endCxn id="33" idx="0"/>
            </p:cNvCxnSpPr>
            <p:nvPr userDrawn="1"/>
          </p:nvCxnSpPr>
          <p:spPr bwMode="gray">
            <a:xfrm>
              <a:off x="8073926" y="285750"/>
              <a:ext cx="66684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/>
          <p:nvPr/>
        </p:nvGrpSpPr>
        <p:grpSpPr bwMode="gray">
          <a:xfrm>
            <a:off x="8786609" y="674438"/>
            <a:ext cx="915390" cy="1306516"/>
            <a:chOff x="7769225" y="2105025"/>
            <a:chExt cx="915390" cy="1306516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 dirty="0">
                  <a:latin typeface="+mn-lt"/>
                </a:endParaRPr>
              </a:p>
            </p:txBody>
          </p:sp>
          <p:sp>
            <p:nvSpPr>
              <p:cNvPr id="56" name="Arc 39" hidden="1"/>
              <p:cNvSpPr>
                <a:spLocks noChangeAspect="1"/>
              </p:cNvSpPr>
              <p:nvPr>
                <p:custDataLst>
                  <p:tags r:id="rId5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 dirty="0">
                  <a:latin typeface="+mn-lt"/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40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 dirty="0">
                  <a:latin typeface="+mn-lt"/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 dirty="0">
                  <a:latin typeface="+mn-lt"/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41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 dirty="0">
                  <a:latin typeface="+mn-lt"/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 dirty="0">
                  <a:latin typeface="+mn-lt"/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42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 dirty="0">
                  <a:latin typeface="+mn-lt"/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 dirty="0">
                  <a:latin typeface="+mn-lt"/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gray">
            <a:xfrm>
              <a:off x="8089900" y="2117467"/>
              <a:ext cx="59471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de-DE" sz="1200" noProof="0" dirty="0">
                  <a:latin typeface="+mn-lt"/>
                </a:rPr>
                <a:t>Legende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9471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de-DE" sz="1200" noProof="0" dirty="0">
                  <a:latin typeface="+mn-lt"/>
                </a:rPr>
                <a:t>Legende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9471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de-DE" sz="1200" noProof="0" dirty="0">
                  <a:latin typeface="+mn-lt"/>
                </a:rPr>
                <a:t>Legende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9471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de-DE" sz="1200" noProof="0" dirty="0">
                  <a:latin typeface="+mn-lt"/>
                </a:rPr>
                <a:t>Legende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9471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de-DE" sz="1200" noProof="0" dirty="0">
                  <a:latin typeface="+mn-lt"/>
                </a:rPr>
                <a:t>Legende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43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 dirty="0">
                  <a:latin typeface="+mn-lt"/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 dirty="0">
                  <a:latin typeface="+mn-lt"/>
                </a:endParaRPr>
              </a:p>
            </p:txBody>
          </p:sp>
        </p:grpSp>
      </p:grpSp>
      <p:sp>
        <p:nvSpPr>
          <p:cNvPr id="57" name="McK 3. Unit of measure" hidden="1"/>
          <p:cNvSpPr txBox="1">
            <a:spLocks noChangeArrowheads="1"/>
          </p:cNvSpPr>
          <p:nvPr/>
        </p:nvSpPr>
        <p:spPr bwMode="gray">
          <a:xfrm>
            <a:off x="197999" y="674438"/>
            <a:ext cx="950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tabLst>
                <a:tab pos="447675" algn="l"/>
              </a:tabLst>
              <a:defRPr/>
            </a:pPr>
            <a:r>
              <a:rPr lang="de-DE" sz="1600" baseline="0" noProof="0" dirty="0">
                <a:solidFill>
                  <a:schemeClr val="tx1"/>
                </a:solidFill>
                <a:latin typeface="+mn-lt"/>
              </a:rPr>
              <a:t>Unit of measure</a:t>
            </a:r>
          </a:p>
        </p:txBody>
      </p:sp>
      <p:sp>
        <p:nvSpPr>
          <p:cNvPr id="58" name="McK 1. On-page tracker" hidden="1"/>
          <p:cNvSpPr>
            <a:spLocks noChangeArrowheads="1"/>
          </p:cNvSpPr>
          <p:nvPr/>
        </p:nvSpPr>
        <p:spPr bwMode="gray">
          <a:xfrm>
            <a:off x="198000" y="108001"/>
            <a:ext cx="4600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lvl="0" algn="l" defTabSz="935038">
              <a:tabLst>
                <a:tab pos="447675" algn="l"/>
              </a:tabLst>
            </a:pPr>
            <a:r>
              <a:rPr lang="de-DE" sz="1000" b="1" cap="none" baseline="0" dirty="0">
                <a:solidFill>
                  <a:schemeClr val="accent5"/>
                </a:solidFill>
                <a:latin typeface="+mn-lt"/>
              </a:rPr>
              <a:t>Tracker</a:t>
            </a:r>
          </a:p>
        </p:txBody>
      </p:sp>
      <p:sp>
        <p:nvSpPr>
          <p:cNvPr id="59" name="McK Oval" hidden="1"/>
          <p:cNvSpPr txBox="1"/>
          <p:nvPr>
            <p:custDataLst>
              <p:tags r:id="rId24"/>
            </p:custDataLst>
          </p:nvPr>
        </p:nvSpPr>
        <p:spPr bwMode="gray">
          <a:xfrm>
            <a:off x="5266373" y="1717675"/>
            <a:ext cx="1524000" cy="1524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lvl="0" algn="l">
              <a:defRPr>
                <a:latin typeface="+mn-lt"/>
              </a:defRPr>
            </a:lvl1pPr>
            <a:lvl2pPr marL="180000" lvl="1" indent="-180000" algn="l">
              <a:buClr>
                <a:srgbClr val="FF0000"/>
              </a:buClr>
              <a:buSzPct val="85000"/>
              <a:buFont typeface="Wingdings" pitchFamily="2" charset="2"/>
              <a:buChar char="n"/>
              <a:defRPr>
                <a:latin typeface="+mn-lt"/>
              </a:defRPr>
            </a:lvl2pPr>
            <a:lvl3pPr marL="358775" lvl="2" indent="-180000" algn="l">
              <a:buClr>
                <a:srgbClr val="FF0000"/>
              </a:buClr>
              <a:buChar char="–"/>
              <a:defRPr>
                <a:latin typeface="+mn-lt"/>
              </a:defRPr>
            </a:lvl3pPr>
            <a:lvl4pPr marL="540000" lvl="3" indent="-180000" algn="l">
              <a:buClr>
                <a:srgbClr val="FF0000"/>
              </a:buClr>
              <a:buFont typeface="Wingdings" pitchFamily="2" charset="2"/>
              <a:buChar char="§"/>
              <a:defRPr>
                <a:latin typeface="+mn-lt"/>
              </a:defRPr>
            </a:lvl4pPr>
            <a:lvl5pPr marL="720000" lvl="4" indent="-180000" algn="l">
              <a:buClr>
                <a:srgbClr val="FF0000"/>
              </a:buClr>
              <a:buChar char="–"/>
              <a:defRPr>
                <a:latin typeface="+mn-lt"/>
              </a:defRPr>
            </a:lvl5pPr>
            <a:lvl6pPr marL="11858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6pPr>
            <a:lvl7pPr marL="16430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7pPr>
            <a:lvl8pPr marL="21002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8pPr>
            <a:lvl9pPr marL="25574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9pPr>
          </a:lstStyle>
          <a:p>
            <a:pPr lvl="0" algn="ctr"/>
            <a:r>
              <a:rPr lang="en-US" dirty="0">
                <a:latin typeface="+mn-lt"/>
              </a:rPr>
              <a:t>Text</a:t>
            </a:r>
          </a:p>
        </p:txBody>
      </p:sp>
      <p:sp>
        <p:nvSpPr>
          <p:cNvPr id="60" name="McK Rectangle" hidden="1"/>
          <p:cNvSpPr txBox="1"/>
          <p:nvPr>
            <p:custDataLst>
              <p:tags r:id="rId25"/>
            </p:custDataLst>
          </p:nvPr>
        </p:nvSpPr>
        <p:spPr bwMode="gray">
          <a:xfrm>
            <a:off x="1947863" y="1717675"/>
            <a:ext cx="1524000" cy="1524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75600" tIns="75600" rIns="75600" bIns="75600" numCol="1" anchor="t" anchorCtr="0" compatLnSpc="1">
            <a:prstTxWarp prst="textNoShape">
              <a:avLst/>
            </a:prstTxWarp>
            <a:noAutofit/>
          </a:bodyPr>
          <a:lstStyle>
            <a:lvl1pPr lvl="0" algn="l">
              <a:defRPr>
                <a:latin typeface="+mn-lt"/>
              </a:defRPr>
            </a:lvl1pPr>
            <a:lvl2pPr marL="180000" lvl="1" indent="-180000" algn="l">
              <a:buClr>
                <a:srgbClr val="FF0000"/>
              </a:buClr>
              <a:buSzPct val="85000"/>
              <a:buFont typeface="Wingdings" pitchFamily="2" charset="2"/>
              <a:buChar char="n"/>
              <a:defRPr>
                <a:latin typeface="+mn-lt"/>
              </a:defRPr>
            </a:lvl2pPr>
            <a:lvl3pPr marL="358775" lvl="2" indent="-180000" algn="l">
              <a:buClr>
                <a:srgbClr val="FF0000"/>
              </a:buClr>
              <a:buChar char="–"/>
              <a:defRPr>
                <a:latin typeface="+mn-lt"/>
              </a:defRPr>
            </a:lvl3pPr>
            <a:lvl4pPr marL="540000" lvl="3" indent="-180000" algn="l">
              <a:buClr>
                <a:srgbClr val="FF0000"/>
              </a:buClr>
              <a:buFont typeface="Wingdings" pitchFamily="2" charset="2"/>
              <a:buChar char="§"/>
              <a:defRPr>
                <a:latin typeface="+mn-lt"/>
              </a:defRPr>
            </a:lvl4pPr>
            <a:lvl5pPr marL="720000" lvl="4" indent="-180000" algn="l">
              <a:buClr>
                <a:srgbClr val="FF0000"/>
              </a:buClr>
              <a:buChar char="–"/>
              <a:defRPr>
                <a:latin typeface="+mn-lt"/>
              </a:defRPr>
            </a:lvl5pPr>
            <a:lvl6pPr marL="11858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6pPr>
            <a:lvl7pPr marL="16430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7pPr>
            <a:lvl8pPr marL="21002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8pPr>
            <a:lvl9pPr marL="25574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9pPr>
          </a:lstStyle>
          <a:p>
            <a:pPr lvl="0"/>
            <a:r>
              <a:rPr lang="en-US" dirty="0">
                <a:latin typeface="+mn-lt"/>
              </a:rPr>
              <a:t>Text</a:t>
            </a:r>
          </a:p>
        </p:txBody>
      </p:sp>
      <p:sp>
        <p:nvSpPr>
          <p:cNvPr id="61" name="McK RoundedRectangle" hidden="1"/>
          <p:cNvSpPr txBox="1"/>
          <p:nvPr>
            <p:custDataLst>
              <p:tags r:id="rId26"/>
            </p:custDataLst>
          </p:nvPr>
        </p:nvSpPr>
        <p:spPr bwMode="gray">
          <a:xfrm>
            <a:off x="3607118" y="1717675"/>
            <a:ext cx="1524000" cy="15240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75600" tIns="75600" rIns="75600" bIns="75600" numCol="1" anchor="t" anchorCtr="0" compatLnSpc="1">
            <a:prstTxWarp prst="textNoShape">
              <a:avLst/>
            </a:prstTxWarp>
            <a:noAutofit/>
          </a:bodyPr>
          <a:lstStyle>
            <a:lvl1pPr lvl="0" algn="l">
              <a:defRPr>
                <a:latin typeface="+mn-lt"/>
              </a:defRPr>
            </a:lvl1pPr>
            <a:lvl2pPr marL="180000" lvl="1" indent="-180000" algn="l">
              <a:buClr>
                <a:srgbClr val="FF0000"/>
              </a:buClr>
              <a:buSzPct val="85000"/>
              <a:buFont typeface="Wingdings" pitchFamily="2" charset="2"/>
              <a:buChar char="n"/>
              <a:defRPr>
                <a:latin typeface="+mn-lt"/>
              </a:defRPr>
            </a:lvl2pPr>
            <a:lvl3pPr marL="358775" lvl="2" indent="-180000" algn="l">
              <a:buClr>
                <a:srgbClr val="FF0000"/>
              </a:buClr>
              <a:buChar char="–"/>
              <a:defRPr>
                <a:latin typeface="+mn-lt"/>
              </a:defRPr>
            </a:lvl3pPr>
            <a:lvl4pPr marL="540000" lvl="3" indent="-180000" algn="l">
              <a:buClr>
                <a:srgbClr val="FF0000"/>
              </a:buClr>
              <a:buFont typeface="Wingdings" pitchFamily="2" charset="2"/>
              <a:buChar char="§"/>
              <a:defRPr>
                <a:latin typeface="+mn-lt"/>
              </a:defRPr>
            </a:lvl4pPr>
            <a:lvl5pPr marL="720000" lvl="4" indent="-180000" algn="l">
              <a:buClr>
                <a:srgbClr val="FF0000"/>
              </a:buClr>
              <a:buChar char="–"/>
              <a:defRPr>
                <a:latin typeface="+mn-lt"/>
              </a:defRPr>
            </a:lvl5pPr>
            <a:lvl6pPr marL="11858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6pPr>
            <a:lvl7pPr marL="16430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7pPr>
            <a:lvl8pPr marL="21002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8pPr>
            <a:lvl9pPr marL="25574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9pPr>
          </a:lstStyle>
          <a:p>
            <a:pPr lvl="0"/>
            <a:r>
              <a:rPr lang="en-US" dirty="0">
                <a:latin typeface="+mn-lt"/>
              </a:rPr>
              <a:t>Text</a:t>
            </a:r>
          </a:p>
        </p:txBody>
      </p:sp>
      <p:sp>
        <p:nvSpPr>
          <p:cNvPr id="62" name="McK Arrow" hidden="1"/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1945667" y="4434751"/>
            <a:ext cx="1828800" cy="914400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3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756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lvl="0" algn="l">
              <a:defRPr>
                <a:latin typeface="+mn-lt"/>
              </a:defRPr>
            </a:lvl1pPr>
            <a:lvl2pPr marL="180000" lvl="1" indent="-180000" algn="l">
              <a:buClr>
                <a:srgbClr val="FF0000"/>
              </a:buClr>
              <a:buSzPct val="85000"/>
              <a:buFont typeface="Wingdings" pitchFamily="2" charset="2"/>
              <a:buChar char="n"/>
              <a:defRPr>
                <a:latin typeface="+mn-lt"/>
              </a:defRPr>
            </a:lvl2pPr>
            <a:lvl3pPr marL="358775" lvl="2" indent="-180000" algn="l">
              <a:buClr>
                <a:srgbClr val="FF0000"/>
              </a:buClr>
              <a:buChar char="–"/>
              <a:defRPr>
                <a:latin typeface="+mn-lt"/>
              </a:defRPr>
            </a:lvl3pPr>
            <a:lvl4pPr marL="540000" lvl="3" indent="-180000" algn="l">
              <a:buClr>
                <a:srgbClr val="FF0000"/>
              </a:buClr>
              <a:buFont typeface="Wingdings" pitchFamily="2" charset="2"/>
              <a:buChar char="§"/>
              <a:defRPr>
                <a:latin typeface="+mn-lt"/>
              </a:defRPr>
            </a:lvl4pPr>
            <a:lvl5pPr marL="720000" lvl="4" indent="-180000" algn="l">
              <a:buClr>
                <a:srgbClr val="FF0000"/>
              </a:buClr>
              <a:buChar char="–"/>
              <a:defRPr>
                <a:latin typeface="+mn-lt"/>
              </a:defRPr>
            </a:lvl5pPr>
            <a:lvl6pPr marL="11858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6pPr>
            <a:lvl7pPr marL="16430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7pPr>
            <a:lvl8pPr marL="21002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8pPr>
            <a:lvl9pPr marL="25574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9pPr>
          </a:lstStyle>
          <a:p>
            <a:pPr lvl="0"/>
            <a:r>
              <a:rPr lang="en-US" dirty="0">
                <a:latin typeface="+mn-lt"/>
              </a:rPr>
              <a:t>Text</a:t>
            </a:r>
          </a:p>
        </p:txBody>
      </p:sp>
      <p:sp>
        <p:nvSpPr>
          <p:cNvPr id="63" name="McK DirArrow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 rot="5400000">
            <a:off x="5551997" y="3091307"/>
            <a:ext cx="3090672" cy="343408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64" name="McK Bracket" hidden="1"/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5957502" y="3381013"/>
            <a:ext cx="182563" cy="1828800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grpSp>
        <p:nvGrpSpPr>
          <p:cNvPr id="65" name="McK Moon" hidden="1"/>
          <p:cNvGrpSpPr/>
          <p:nvPr>
            <p:custDataLst>
              <p:tags r:id="rId30"/>
            </p:custDataLst>
          </p:nvPr>
        </p:nvGrpSpPr>
        <p:grpSpPr bwMode="gray">
          <a:xfrm>
            <a:off x="9448000" y="1682363"/>
            <a:ext cx="254000" cy="254000"/>
            <a:chOff x="762000" y="1270000"/>
            <a:chExt cx="254000" cy="254000"/>
          </a:xfrm>
        </p:grpSpPr>
        <p:sp>
          <p:nvSpPr>
            <p:cNvPr id="66" name="Oval 65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Arc 66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68" name="McK Flow" hidden="1"/>
          <p:cNvGrpSpPr/>
          <p:nvPr>
            <p:custDataLst>
              <p:tags r:id="rId31"/>
            </p:custDataLst>
          </p:nvPr>
        </p:nvGrpSpPr>
        <p:grpSpPr bwMode="gray">
          <a:xfrm>
            <a:off x="1947863" y="3381013"/>
            <a:ext cx="1828800" cy="914400"/>
            <a:chOff x="5905500" y="3124200"/>
            <a:chExt cx="1828800" cy="914400"/>
          </a:xfrm>
        </p:grpSpPr>
        <p:sp>
          <p:nvSpPr>
            <p:cNvPr id="69" name="Freeform 68"/>
            <p:cNvSpPr/>
            <p:nvPr>
              <p:custDataLst>
                <p:tags r:id="rId37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TextBox 69"/>
            <p:cNvSpPr txBox="1"/>
            <p:nvPr>
              <p:custDataLst>
                <p:tags r:id="rId38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lvl="0" algn="l">
                <a:defRPr>
                  <a:latin typeface="+mn-lt"/>
                </a:defRPr>
              </a:lvl1pPr>
              <a:lvl2pPr marL="180000" lvl="1" indent="-180000" algn="l">
                <a:buClr>
                  <a:srgbClr val="FF0000"/>
                </a:buClr>
                <a:buSzPct val="85000"/>
                <a:buFont typeface="Wingdings" pitchFamily="2" charset="2"/>
                <a:buChar char="n"/>
                <a:defRPr>
                  <a:latin typeface="+mn-lt"/>
                </a:defRPr>
              </a:lvl2pPr>
              <a:lvl3pPr marL="358775" lvl="2" indent="-180000" algn="l">
                <a:buClr>
                  <a:srgbClr val="FF0000"/>
                </a:buClr>
                <a:buChar char="–"/>
                <a:defRPr>
                  <a:latin typeface="+mn-lt"/>
                </a:defRPr>
              </a:lvl3pPr>
              <a:lvl4pPr marL="540000" lvl="3" indent="-180000" algn="l">
                <a:buClr>
                  <a:srgbClr val="FF0000"/>
                </a:buClr>
                <a:buFont typeface="Wingdings" pitchFamily="2" charset="2"/>
                <a:buChar char="§"/>
                <a:defRPr>
                  <a:latin typeface="+mn-lt"/>
                </a:defRPr>
              </a:lvl4pPr>
              <a:lvl5pPr marL="720000" lvl="4" indent="-180000" algn="l">
                <a:buClr>
                  <a:srgbClr val="FF0000"/>
                </a:buClr>
                <a:buChar char="–"/>
                <a:defRPr>
                  <a:latin typeface="+mn-lt"/>
                </a:defRPr>
              </a:lvl5pPr>
              <a:lvl6pPr marL="1185863" indent="-1825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Char char="–"/>
                <a:defRPr>
                  <a:latin typeface="+mn-lt"/>
                </a:defRPr>
              </a:lvl6pPr>
              <a:lvl7pPr marL="1643063" indent="-1825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Char char="–"/>
                <a:defRPr>
                  <a:latin typeface="+mn-lt"/>
                </a:defRPr>
              </a:lvl7pPr>
              <a:lvl8pPr marL="2100263" indent="-1825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Char char="–"/>
                <a:defRPr>
                  <a:latin typeface="+mn-lt"/>
                </a:defRPr>
              </a:lvl8pPr>
              <a:lvl9pPr marL="2557463" indent="-1825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Char char="–"/>
                <a:defRPr>
                  <a:latin typeface="+mn-lt"/>
                </a:defRPr>
              </a:lvl9pPr>
            </a:lstStyle>
            <a:p>
              <a:pPr lvl="0"/>
              <a:r>
                <a:rPr lang="en-US" b="1" dirty="0">
                  <a:latin typeface="+mn-lt"/>
                </a:rPr>
                <a:t>Text</a:t>
              </a:r>
            </a:p>
          </p:txBody>
        </p:sp>
      </p:grpSp>
      <p:grpSp>
        <p:nvGrpSpPr>
          <p:cNvPr id="71" name="McK SplitFlow" hidden="1"/>
          <p:cNvGrpSpPr/>
          <p:nvPr>
            <p:custDataLst>
              <p:tags r:id="rId32"/>
            </p:custDataLst>
          </p:nvPr>
        </p:nvGrpSpPr>
        <p:grpSpPr bwMode="gray">
          <a:xfrm>
            <a:off x="3952683" y="3381013"/>
            <a:ext cx="1828800" cy="914400"/>
            <a:chOff x="114300" y="1270000"/>
            <a:chExt cx="1828800" cy="914400"/>
          </a:xfrm>
        </p:grpSpPr>
        <p:sp>
          <p:nvSpPr>
            <p:cNvPr id="72" name="Freeform 71"/>
            <p:cNvSpPr/>
            <p:nvPr>
              <p:custDataLst>
                <p:tags r:id="rId33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TextBox 72"/>
            <p:cNvSpPr txBox="1"/>
            <p:nvPr>
              <p:custDataLst>
                <p:tags r:id="rId34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lvl="0" algn="l">
                <a:defRPr>
                  <a:latin typeface="+mn-lt"/>
                </a:defRPr>
              </a:lvl1pPr>
              <a:lvl2pPr marL="180000" lvl="1" indent="-180000" algn="l">
                <a:buClr>
                  <a:srgbClr val="FF0000"/>
                </a:buClr>
                <a:buSzPct val="85000"/>
                <a:buFont typeface="Wingdings" pitchFamily="2" charset="2"/>
                <a:buChar char="n"/>
                <a:defRPr>
                  <a:latin typeface="+mn-lt"/>
                </a:defRPr>
              </a:lvl2pPr>
              <a:lvl3pPr marL="358775" lvl="2" indent="-180000" algn="l">
                <a:buClr>
                  <a:srgbClr val="FF0000"/>
                </a:buClr>
                <a:buChar char="–"/>
                <a:defRPr>
                  <a:latin typeface="+mn-lt"/>
                </a:defRPr>
              </a:lvl3pPr>
              <a:lvl4pPr marL="540000" lvl="3" indent="-180000" algn="l">
                <a:buClr>
                  <a:srgbClr val="FF0000"/>
                </a:buClr>
                <a:buFont typeface="Wingdings" pitchFamily="2" charset="2"/>
                <a:buChar char="§"/>
                <a:defRPr>
                  <a:latin typeface="+mn-lt"/>
                </a:defRPr>
              </a:lvl4pPr>
              <a:lvl5pPr marL="720000" lvl="4" indent="-180000" algn="l">
                <a:buClr>
                  <a:srgbClr val="FF0000"/>
                </a:buClr>
                <a:buChar char="–"/>
                <a:defRPr>
                  <a:latin typeface="+mn-lt"/>
                </a:defRPr>
              </a:lvl5pPr>
              <a:lvl6pPr marL="1185863" indent="-1825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Char char="–"/>
                <a:defRPr>
                  <a:latin typeface="+mn-lt"/>
                </a:defRPr>
              </a:lvl6pPr>
              <a:lvl7pPr marL="1643063" indent="-1825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Char char="–"/>
                <a:defRPr>
                  <a:latin typeface="+mn-lt"/>
                </a:defRPr>
              </a:lvl7pPr>
              <a:lvl8pPr marL="2100263" indent="-1825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Char char="–"/>
                <a:defRPr>
                  <a:latin typeface="+mn-lt"/>
                </a:defRPr>
              </a:lvl8pPr>
              <a:lvl9pPr marL="2557463" indent="-1825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Char char="–"/>
                <a:defRPr>
                  <a:latin typeface="+mn-lt"/>
                </a:defRPr>
              </a:lvl9pPr>
            </a:lstStyle>
            <a:p>
              <a:pPr lvl="0"/>
              <a:r>
                <a:rPr lang="en-US" b="1" dirty="0">
                  <a:latin typeface="+mn-lt"/>
                </a:rPr>
                <a:t>Text</a:t>
              </a:r>
            </a:p>
          </p:txBody>
        </p:sp>
        <p:sp>
          <p:nvSpPr>
            <p:cNvPr id="74" name="Freeform 73"/>
            <p:cNvSpPr/>
            <p:nvPr>
              <p:custDataLst>
                <p:tags r:id="rId35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TextBox 74"/>
            <p:cNvSpPr txBox="1"/>
            <p:nvPr>
              <p:custDataLst>
                <p:tags r:id="rId36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lvl="0" algn="l">
                <a:defRPr>
                  <a:latin typeface="+mn-lt"/>
                </a:defRPr>
              </a:lvl1pPr>
              <a:lvl2pPr marL="180000" lvl="1" indent="-180000" algn="l">
                <a:buClr>
                  <a:srgbClr val="FF0000"/>
                </a:buClr>
                <a:buSzPct val="85000"/>
                <a:buFont typeface="Wingdings" pitchFamily="2" charset="2"/>
                <a:buChar char="n"/>
                <a:defRPr>
                  <a:latin typeface="+mn-lt"/>
                </a:defRPr>
              </a:lvl2pPr>
              <a:lvl3pPr marL="358775" lvl="2" indent="-180000" algn="l">
                <a:buClr>
                  <a:srgbClr val="FF0000"/>
                </a:buClr>
                <a:buChar char="–"/>
                <a:defRPr>
                  <a:latin typeface="+mn-lt"/>
                </a:defRPr>
              </a:lvl3pPr>
              <a:lvl4pPr marL="540000" lvl="3" indent="-180000" algn="l">
                <a:buClr>
                  <a:srgbClr val="FF0000"/>
                </a:buClr>
                <a:buFont typeface="Wingdings" pitchFamily="2" charset="2"/>
                <a:buChar char="§"/>
                <a:defRPr>
                  <a:latin typeface="+mn-lt"/>
                </a:defRPr>
              </a:lvl4pPr>
              <a:lvl5pPr marL="720000" lvl="4" indent="-180000" algn="l">
                <a:buClr>
                  <a:srgbClr val="FF0000"/>
                </a:buClr>
                <a:buChar char="–"/>
                <a:defRPr>
                  <a:latin typeface="+mn-lt"/>
                </a:defRPr>
              </a:lvl5pPr>
              <a:lvl6pPr marL="1185863" indent="-1825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Char char="–"/>
                <a:defRPr>
                  <a:latin typeface="+mn-lt"/>
                </a:defRPr>
              </a:lvl6pPr>
              <a:lvl7pPr marL="1643063" indent="-1825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Char char="–"/>
                <a:defRPr>
                  <a:latin typeface="+mn-lt"/>
                </a:defRPr>
              </a:lvl7pPr>
              <a:lvl8pPr marL="2100263" indent="-1825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Char char="–"/>
                <a:defRPr>
                  <a:latin typeface="+mn-lt"/>
                </a:defRPr>
              </a:lvl8pPr>
              <a:lvl9pPr marL="2557463" indent="-1825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Char char="–"/>
                <a:defRPr>
                  <a:latin typeface="+mn-lt"/>
                </a:defRPr>
              </a:lvl9pPr>
            </a:lstStyle>
            <a:p>
              <a:pPr lvl="0"/>
              <a:r>
                <a:rPr lang="en-US" b="1" dirty="0">
                  <a:latin typeface="+mn-lt"/>
                </a:rPr>
                <a:t>Text</a:t>
              </a:r>
            </a:p>
          </p:txBody>
        </p:sp>
      </p:grpSp>
      <p:pic>
        <p:nvPicPr>
          <p:cNvPr id="76" name="Picture 86" descr="J:\02_Tätigkeitsfelder\XX_Gleiswechsel\00_Admin und Orga\Logo\Gleiswechsel_Logo.png"/>
          <p:cNvPicPr>
            <a:picLocks noChangeAspect="1" noChangeArrowheads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556" y="6622709"/>
            <a:ext cx="881483" cy="18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55" r:id="rId2"/>
    <p:sldLayoutId id="2147483753" r:id="rId3"/>
    <p:sldLayoutId id="2147483754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447675" algn="l"/>
        </a:tabLst>
        <a:defRPr sz="24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SzPct val="85000"/>
        <a:buFont typeface="Wingdings" pitchFamily="2" charset="2"/>
        <a:buChar char=""/>
        <a:defRPr sz="1600">
          <a:solidFill>
            <a:schemeClr val="tx1"/>
          </a:solidFill>
          <a:latin typeface="+mn-lt"/>
        </a:defRPr>
      </a:lvl2pPr>
      <a:lvl3pPr marL="358775" indent="-180000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Font typeface="DB Office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Font typeface="DB Office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185863" indent="-182563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6pPr>
      <a:lvl7pPr marL="1643063" indent="-182563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7pPr>
      <a:lvl8pPr marL="2100263" indent="-182563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8pPr>
      <a:lvl9pPr marL="2557463" indent="-182563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8.xml"/><Relationship Id="rId7" Type="http://schemas.openxmlformats.org/officeDocument/2006/relationships/image" Target="../media/image12.png"/><Relationship Id="rId2" Type="http://schemas.openxmlformats.org/officeDocument/2006/relationships/tags" Target="../tags/tag5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60.xml"/><Relationship Id="rId7" Type="http://schemas.openxmlformats.org/officeDocument/2006/relationships/image" Target="../media/image16.jpg"/><Relationship Id="rId2" Type="http://schemas.openxmlformats.org/officeDocument/2006/relationships/tags" Target="../tags/tag5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4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B0F45B3-5A70-4410-B4E0-7738C26F5F5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6871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63EBFCA6-4000-48DF-88FE-330E5826FF0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l">
              <a:buClr>
                <a:srgbClr val="FF0000"/>
              </a:buClr>
              <a:buSzPct val="120000"/>
            </a:pPr>
            <a:endParaRPr lang="de-DE" sz="2400" b="1" dirty="0">
              <a:ea typeface="+mj-ea"/>
              <a:cs typeface="+mj-cs"/>
              <a:sym typeface="DB Office" panose="020B0604020202020204" pitchFamily="34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8459CB2-3942-412C-990A-E80D04613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000" y="5041716"/>
            <a:ext cx="9541618" cy="738664"/>
          </a:xfrm>
        </p:spPr>
        <p:txBody>
          <a:bodyPr/>
          <a:lstStyle/>
          <a:p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commuincation</a:t>
            </a:r>
            <a:r>
              <a:rPr lang="de-DE" dirty="0"/>
              <a:t> – </a:t>
            </a:r>
            <a:r>
              <a:rPr lang="de-DE" dirty="0" err="1"/>
              <a:t>How</a:t>
            </a:r>
            <a:r>
              <a:rPr lang="de-DE" dirty="0"/>
              <a:t> not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confuse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?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B8F871B6-26A1-4D8D-9CEA-5155ED70E9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Adrian </a:t>
            </a:r>
            <a:r>
              <a:rPr lang="de-DE"/>
              <a:t>Herzing | </a:t>
            </a:r>
            <a:r>
              <a:rPr lang="de-DE" dirty="0"/>
              <a:t>17.09.2018</a:t>
            </a:r>
          </a:p>
        </p:txBody>
      </p:sp>
    </p:spTree>
    <p:extLst>
      <p:ext uri="{BB962C8B-B14F-4D97-AF65-F5344CB8AC3E}">
        <p14:creationId xmlns:p14="http://schemas.microsoft.com/office/powerpoint/2010/main" val="345639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>
            <a:extLst>
              <a:ext uri="{FF2B5EF4-FFF2-40B4-BE49-F238E27FC236}">
                <a16:creationId xmlns:a16="http://schemas.microsoft.com/office/drawing/2014/main" id="{447B5C0C-348D-44A7-A4CE-CC540AE908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693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hteck 44" hidden="1">
            <a:extLst>
              <a:ext uri="{FF2B5EF4-FFF2-40B4-BE49-F238E27FC236}">
                <a16:creationId xmlns:a16="http://schemas.microsoft.com/office/drawing/2014/main" id="{98212898-252C-4867-869B-36F7338E0E9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l">
              <a:buClr>
                <a:srgbClr val="FF0000"/>
              </a:buClr>
              <a:buSzPct val="120000"/>
            </a:pPr>
            <a:endParaRPr lang="de-DE" sz="2400" dirty="0">
              <a:ea typeface="+mj-ea"/>
              <a:cs typeface="+mj-cs"/>
              <a:sym typeface="DB Office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72CD2C-9AC1-4912-B50D-BED11E33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288000"/>
            <a:ext cx="9073219" cy="738664"/>
          </a:xfrm>
        </p:spPr>
        <p:txBody>
          <a:bodyPr/>
          <a:lstStyle/>
          <a:p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 in </a:t>
            </a:r>
            <a:r>
              <a:rPr lang="de-DE" dirty="0" err="1"/>
              <a:t>advance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announced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display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8461903-C782-42E3-96C2-9CC4FF3B74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A5DC4DF-474F-4FA6-A817-585340A63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65" y="1171066"/>
            <a:ext cx="1313054" cy="252871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2B92826-F260-46A7-9273-2F0B0FDBE52D}"/>
              </a:ext>
            </a:extLst>
          </p:cNvPr>
          <p:cNvSpPr txBox="1"/>
          <p:nvPr/>
        </p:nvSpPr>
        <p:spPr>
          <a:xfrm>
            <a:off x="261152" y="2112256"/>
            <a:ext cx="179415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400" i="1" dirty="0"/>
              <a:t>A </a:t>
            </a:r>
            <a:r>
              <a:rPr lang="de-DE" sz="1400" i="1" dirty="0" err="1"/>
              <a:t>train</a:t>
            </a:r>
            <a:r>
              <a:rPr lang="de-DE" sz="1400" i="1" dirty="0"/>
              <a:t> </a:t>
            </a:r>
            <a:r>
              <a:rPr lang="de-DE" sz="1400" i="1" dirty="0" err="1"/>
              <a:t>is</a:t>
            </a:r>
            <a:r>
              <a:rPr lang="de-DE" sz="1400" i="1" dirty="0"/>
              <a:t> </a:t>
            </a:r>
            <a:r>
              <a:rPr lang="de-DE" sz="1400" i="1" dirty="0" err="1"/>
              <a:t>planned</a:t>
            </a:r>
            <a:r>
              <a:rPr lang="de-DE" sz="1400" i="1" dirty="0"/>
              <a:t> </a:t>
            </a:r>
            <a:r>
              <a:rPr lang="de-DE" sz="1400" i="1" dirty="0" err="1"/>
              <a:t>to</a:t>
            </a:r>
            <a:r>
              <a:rPr lang="de-DE" sz="1400" i="1" dirty="0"/>
              <a:t> </a:t>
            </a:r>
            <a:r>
              <a:rPr lang="de-DE" sz="1400" i="1" dirty="0" err="1"/>
              <a:t>arrive</a:t>
            </a:r>
            <a:r>
              <a:rPr lang="de-DE" sz="1400" i="1" dirty="0"/>
              <a:t> </a:t>
            </a:r>
            <a:r>
              <a:rPr lang="de-DE" sz="1400" i="1" dirty="0" err="1"/>
              <a:t>everyday</a:t>
            </a:r>
            <a:r>
              <a:rPr lang="de-DE" sz="1400" i="1" dirty="0"/>
              <a:t> on </a:t>
            </a:r>
            <a:r>
              <a:rPr lang="de-DE" sz="1400" i="1" dirty="0" err="1"/>
              <a:t>platform</a:t>
            </a:r>
            <a:r>
              <a:rPr lang="de-DE" sz="1400" i="1" dirty="0"/>
              <a:t> 1…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7B0CB71-5876-4EDF-9D7A-6E1456B5E9DC}"/>
              </a:ext>
            </a:extLst>
          </p:cNvPr>
          <p:cNvSpPr txBox="1"/>
          <p:nvPr/>
        </p:nvSpPr>
        <p:spPr>
          <a:xfrm>
            <a:off x="261152" y="5043229"/>
            <a:ext cx="1916545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400" i="1" dirty="0"/>
              <a:t>… due </a:t>
            </a:r>
            <a:r>
              <a:rPr lang="de-DE" sz="1400" i="1" dirty="0" err="1"/>
              <a:t>to</a:t>
            </a:r>
            <a:r>
              <a:rPr lang="de-DE" sz="1400" i="1" dirty="0"/>
              <a:t> </a:t>
            </a:r>
            <a:r>
              <a:rPr lang="de-DE" sz="1400" i="1" dirty="0" err="1"/>
              <a:t>construction</a:t>
            </a:r>
            <a:r>
              <a:rPr lang="de-DE" sz="1400" i="1" dirty="0"/>
              <a:t> a </a:t>
            </a:r>
            <a:r>
              <a:rPr lang="de-DE" sz="1400" i="1" dirty="0" err="1"/>
              <a:t>conflict</a:t>
            </a:r>
            <a:r>
              <a:rPr lang="de-DE" sz="1400" i="1" dirty="0"/>
              <a:t> </a:t>
            </a:r>
            <a:r>
              <a:rPr lang="de-DE" sz="1400" i="1" dirty="0" err="1"/>
              <a:t>arises</a:t>
            </a:r>
            <a:r>
              <a:rPr lang="de-DE" sz="1400" i="1" dirty="0"/>
              <a:t> and </a:t>
            </a:r>
            <a:r>
              <a:rPr lang="de-DE" sz="1400" i="1" dirty="0" err="1"/>
              <a:t>the</a:t>
            </a:r>
            <a:r>
              <a:rPr lang="de-DE" sz="1400" i="1" dirty="0"/>
              <a:t> </a:t>
            </a:r>
            <a:r>
              <a:rPr lang="de-DE" sz="1400" i="1" dirty="0" err="1"/>
              <a:t>train</a:t>
            </a:r>
            <a:r>
              <a:rPr lang="de-DE" sz="1400" i="1" dirty="0"/>
              <a:t> </a:t>
            </a:r>
            <a:r>
              <a:rPr lang="de-DE" sz="1400" i="1" dirty="0" err="1"/>
              <a:t>is</a:t>
            </a:r>
            <a:r>
              <a:rPr lang="de-DE" sz="1400" i="1" dirty="0"/>
              <a:t> </a:t>
            </a:r>
            <a:r>
              <a:rPr lang="de-DE" sz="1400" i="1" dirty="0" err="1"/>
              <a:t>planned</a:t>
            </a:r>
            <a:r>
              <a:rPr lang="de-DE" sz="1400" i="1" dirty="0"/>
              <a:t> </a:t>
            </a:r>
            <a:r>
              <a:rPr lang="de-DE" sz="1400" i="1" dirty="0" err="1"/>
              <a:t>to</a:t>
            </a:r>
            <a:r>
              <a:rPr lang="de-DE" sz="1400" i="1" dirty="0"/>
              <a:t> </a:t>
            </a:r>
            <a:r>
              <a:rPr lang="de-DE" sz="1400" i="1" dirty="0" err="1"/>
              <a:t>arrive</a:t>
            </a:r>
            <a:r>
              <a:rPr lang="de-DE" sz="1400" i="1" dirty="0"/>
              <a:t> on </a:t>
            </a:r>
            <a:r>
              <a:rPr lang="de-DE" sz="1400" i="1" dirty="0" err="1"/>
              <a:t>platform</a:t>
            </a:r>
            <a:r>
              <a:rPr lang="de-DE" sz="1400" i="1" dirty="0"/>
              <a:t> 4 </a:t>
            </a:r>
            <a:r>
              <a:rPr lang="de-DE" sz="1400" i="1" dirty="0" err="1"/>
              <a:t>for</a:t>
            </a:r>
            <a:r>
              <a:rPr lang="de-DE" sz="1400" i="1" dirty="0"/>
              <a:t> </a:t>
            </a:r>
            <a:r>
              <a:rPr lang="de-DE" sz="1400" i="1" dirty="0" err="1"/>
              <a:t>two</a:t>
            </a:r>
            <a:r>
              <a:rPr lang="de-DE" sz="1400" i="1" dirty="0"/>
              <a:t> </a:t>
            </a:r>
            <a:r>
              <a:rPr lang="de-DE" sz="1400" i="1" dirty="0" err="1"/>
              <a:t>week</a:t>
            </a:r>
            <a:r>
              <a:rPr lang="de-DE" sz="1400" i="1" dirty="0"/>
              <a:t>.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F98673A-495C-4675-9F78-EBE7979CF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5023" y="1545900"/>
            <a:ext cx="3205577" cy="1263690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836C62BC-DD72-416D-9A85-F5FEE4E3BB28}"/>
              </a:ext>
            </a:extLst>
          </p:cNvPr>
          <p:cNvSpPr txBox="1"/>
          <p:nvPr/>
        </p:nvSpPr>
        <p:spPr>
          <a:xfrm>
            <a:off x="2287396" y="1973757"/>
            <a:ext cx="19558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dirty="0"/>
              <a:t>Departure </a:t>
            </a:r>
            <a:r>
              <a:rPr lang="de-DE" sz="1000" dirty="0"/>
              <a:t>(10.06.-09.12.2018)</a:t>
            </a:r>
          </a:p>
          <a:p>
            <a:pPr algn="l"/>
            <a:r>
              <a:rPr lang="de-DE" sz="800" b="1" dirty="0"/>
              <a:t>Time   Train          Destination      Track</a:t>
            </a:r>
          </a:p>
          <a:p>
            <a:pPr algn="l"/>
            <a:r>
              <a:rPr lang="de-DE" sz="800" dirty="0"/>
              <a:t>12:43   RE7           Kiel Hbf                1</a:t>
            </a:r>
          </a:p>
          <a:p>
            <a:pPr algn="l"/>
            <a:r>
              <a:rPr lang="de-DE" sz="800" dirty="0"/>
              <a:t>12:50   ICE 1631   Berlin Hbf             4</a:t>
            </a:r>
          </a:p>
          <a:p>
            <a:pPr algn="l"/>
            <a:r>
              <a:rPr lang="de-DE" sz="800" dirty="0"/>
              <a:t>12:58   IC 2218     Hamburg-Altona   1</a:t>
            </a:r>
          </a:p>
          <a:p>
            <a:pPr algn="l"/>
            <a:r>
              <a:rPr lang="de-DE" sz="800" dirty="0"/>
              <a:t>13:06   RE12         Glückstadt            4</a:t>
            </a:r>
          </a:p>
          <a:p>
            <a:pPr algn="l"/>
            <a:r>
              <a:rPr lang="de-DE" sz="800" dirty="0"/>
              <a:t>13:10   RB 48        Lübeck Hbf           1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1AF7840-936B-497C-878F-864FEB1E41E1}"/>
              </a:ext>
            </a:extLst>
          </p:cNvPr>
          <p:cNvSpPr txBox="1"/>
          <p:nvPr/>
        </p:nvSpPr>
        <p:spPr>
          <a:xfrm>
            <a:off x="4653915" y="2340486"/>
            <a:ext cx="100300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700" dirty="0"/>
              <a:t>12:43 Hamburg Hbf   1</a:t>
            </a:r>
          </a:p>
          <a:p>
            <a:pPr algn="l"/>
            <a:endParaRPr lang="de-DE" sz="700" dirty="0"/>
          </a:p>
          <a:p>
            <a:pPr algn="l"/>
            <a:endParaRPr lang="de-DE" sz="700" dirty="0"/>
          </a:p>
          <a:p>
            <a:pPr algn="l"/>
            <a:endParaRPr lang="de-DE" sz="700" dirty="0"/>
          </a:p>
          <a:p>
            <a:pPr algn="l"/>
            <a:r>
              <a:rPr lang="de-DE" sz="700" dirty="0"/>
              <a:t>13:55 Kiel Hbf            2</a:t>
            </a:r>
          </a:p>
          <a:p>
            <a:pPr algn="l"/>
            <a:endParaRPr lang="de-DE" sz="700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3EEA8B0A-4CB8-4A5F-8329-89AA7409BF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4086" y="5239286"/>
            <a:ext cx="1290271" cy="1084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D0935DA-F581-44E5-B26A-FC1A1060DE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65" y="3974930"/>
            <a:ext cx="1313054" cy="2528713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94DCE3E2-ABF2-4770-ABD3-C896C19998F8}"/>
              </a:ext>
            </a:extLst>
          </p:cNvPr>
          <p:cNvSpPr txBox="1"/>
          <p:nvPr/>
        </p:nvSpPr>
        <p:spPr>
          <a:xfrm>
            <a:off x="4653915" y="5144350"/>
            <a:ext cx="100300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700" dirty="0"/>
              <a:t>12:43 Hamburg Hbf   4</a:t>
            </a:r>
          </a:p>
          <a:p>
            <a:pPr algn="l"/>
            <a:endParaRPr lang="de-DE" sz="700" dirty="0"/>
          </a:p>
          <a:p>
            <a:pPr algn="l"/>
            <a:endParaRPr lang="de-DE" sz="700" dirty="0"/>
          </a:p>
          <a:p>
            <a:pPr algn="l"/>
            <a:endParaRPr lang="de-DE" sz="700" dirty="0"/>
          </a:p>
          <a:p>
            <a:pPr algn="l"/>
            <a:r>
              <a:rPr lang="de-DE" sz="700" dirty="0"/>
              <a:t>13:55 Kiel Hbf            2</a:t>
            </a:r>
          </a:p>
          <a:p>
            <a:pPr algn="l"/>
            <a:endParaRPr lang="de-DE" sz="700" dirty="0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A9AEAC3F-F4E1-4E86-BA3C-11404E596C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5501" y="4825378"/>
            <a:ext cx="3265718" cy="1280479"/>
          </a:xfrm>
          <a:prstGeom prst="rect">
            <a:avLst/>
          </a:prstGeom>
        </p:spPr>
      </p:pic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C794ED07-7AF4-461F-A864-5B25E220452C}"/>
              </a:ext>
            </a:extLst>
          </p:cNvPr>
          <p:cNvCxnSpPr>
            <a:cxnSpLocks/>
          </p:cNvCxnSpPr>
          <p:nvPr/>
        </p:nvCxnSpPr>
        <p:spPr bwMode="auto">
          <a:xfrm>
            <a:off x="175450" y="3834003"/>
            <a:ext cx="91351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403DB022-249B-44E7-8BC9-D3892592810D}"/>
              </a:ext>
            </a:extLst>
          </p:cNvPr>
          <p:cNvSpPr txBox="1"/>
          <p:nvPr/>
        </p:nvSpPr>
        <p:spPr>
          <a:xfrm>
            <a:off x="2281322" y="4213512"/>
            <a:ext cx="19558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dirty="0"/>
              <a:t>Departure </a:t>
            </a:r>
            <a:r>
              <a:rPr lang="de-DE" sz="1000" dirty="0"/>
              <a:t>(10.06.-09.12.2018)</a:t>
            </a:r>
          </a:p>
          <a:p>
            <a:pPr algn="l"/>
            <a:r>
              <a:rPr lang="de-DE" sz="800" b="1" dirty="0"/>
              <a:t>Time   Train          Destination      Track</a:t>
            </a:r>
          </a:p>
          <a:p>
            <a:pPr algn="l"/>
            <a:r>
              <a:rPr lang="de-DE" sz="800" dirty="0"/>
              <a:t>12:43   RE7           Kiel Hbf                1</a:t>
            </a:r>
          </a:p>
          <a:p>
            <a:pPr algn="l"/>
            <a:r>
              <a:rPr lang="de-DE" sz="800" dirty="0"/>
              <a:t>12:50   ICE 1631   Berlin Hbf             4</a:t>
            </a:r>
          </a:p>
          <a:p>
            <a:pPr algn="l"/>
            <a:r>
              <a:rPr lang="de-DE" sz="800" dirty="0"/>
              <a:t>12:58   IC 2218     Hamburg-Altona   1</a:t>
            </a:r>
          </a:p>
          <a:p>
            <a:pPr algn="l"/>
            <a:r>
              <a:rPr lang="de-DE" sz="800" dirty="0"/>
              <a:t>13:06   RE12         Glückstadt            4</a:t>
            </a:r>
          </a:p>
          <a:p>
            <a:pPr algn="l"/>
            <a:r>
              <a:rPr lang="de-DE" sz="800" dirty="0"/>
              <a:t>13:10   RB 48        Lübeck Hbf          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483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>
            <a:extLst>
              <a:ext uri="{FF2B5EF4-FFF2-40B4-BE49-F238E27FC236}">
                <a16:creationId xmlns:a16="http://schemas.microsoft.com/office/drawing/2014/main" id="{443A0480-4312-4525-AF39-4C2D10A64E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4547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hteck 31" hidden="1">
            <a:extLst>
              <a:ext uri="{FF2B5EF4-FFF2-40B4-BE49-F238E27FC236}">
                <a16:creationId xmlns:a16="http://schemas.microsoft.com/office/drawing/2014/main" id="{B72D6F11-7BE4-4609-97F8-476F54FDF83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l">
              <a:buClr>
                <a:srgbClr val="FF0000"/>
              </a:buClr>
              <a:buSzPct val="120000"/>
            </a:pPr>
            <a:endParaRPr lang="de-DE" sz="2400" dirty="0">
              <a:ea typeface="+mj-ea"/>
              <a:cs typeface="+mj-cs"/>
              <a:sym typeface="DB Office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79C015-8C72-4826-86CA-1CAA686E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99" y="288000"/>
            <a:ext cx="9558397" cy="1107996"/>
          </a:xfrm>
        </p:spPr>
        <p:txBody>
          <a:bodyPr/>
          <a:lstStyle/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(internal) </a:t>
            </a:r>
            <a:r>
              <a:rPr lang="de-DE" dirty="0" err="1"/>
              <a:t>tracks</a:t>
            </a:r>
            <a:r>
              <a:rPr lang="de-DE" dirty="0"/>
              <a:t> on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platform</a:t>
            </a:r>
            <a:r>
              <a:rPr lang="de-DE" dirty="0"/>
              <a:t>, a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announced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platform</a:t>
            </a:r>
            <a:r>
              <a:rPr lang="de-DE" dirty="0"/>
              <a:t> OR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sectors</a:t>
            </a:r>
            <a:r>
              <a:rPr lang="de-DE" dirty="0"/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5ABD44-BB17-4B9D-8849-DA50905D86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7928A0C-213A-49C8-8ACD-CD2C3AB97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45457"/>
              </p:ext>
            </p:extLst>
          </p:nvPr>
        </p:nvGraphicFramePr>
        <p:xfrm>
          <a:off x="4069901" y="4409954"/>
          <a:ext cx="158552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internal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external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38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305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AD36BBE7-8CEC-478B-9C81-7099311AC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239001"/>
              </p:ext>
            </p:extLst>
          </p:nvPr>
        </p:nvGraphicFramePr>
        <p:xfrm>
          <a:off x="4069901" y="5524448"/>
          <a:ext cx="158552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internal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external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 A-C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38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305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 D-F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613A3B9E-039B-41AF-9278-88204F65D8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4" b="33685"/>
          <a:stretch/>
        </p:blipFill>
        <p:spPr>
          <a:xfrm>
            <a:off x="1837188" y="1722223"/>
            <a:ext cx="5746460" cy="6670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613B95-BB03-4775-825E-E9DEF6B98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2965" y="2502681"/>
            <a:ext cx="2972342" cy="42043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2D9A659-A2A8-4B78-8375-465A9039C6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4905" y="2502681"/>
            <a:ext cx="2972342" cy="420430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2451079-D49F-4F0C-8D3B-5B9D0908BB63}"/>
              </a:ext>
            </a:extLst>
          </p:cNvPr>
          <p:cNvGrpSpPr/>
          <p:nvPr/>
        </p:nvGrpSpPr>
        <p:grpSpPr>
          <a:xfrm>
            <a:off x="1737919" y="3055653"/>
            <a:ext cx="2966986" cy="402671"/>
            <a:chOff x="1585519" y="1048624"/>
            <a:chExt cx="6091728" cy="402671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A8004966-304A-4131-AA48-017428367734}"/>
                </a:ext>
              </a:extLst>
            </p:cNvPr>
            <p:cNvCxnSpPr/>
            <p:nvPr/>
          </p:nvCxnSpPr>
          <p:spPr bwMode="auto">
            <a:xfrm>
              <a:off x="1585519" y="1048624"/>
              <a:ext cx="0" cy="4026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B2A29FB4-4119-476D-93D2-C27CAFA807D4}"/>
                </a:ext>
              </a:extLst>
            </p:cNvPr>
            <p:cNvCxnSpPr/>
            <p:nvPr/>
          </p:nvCxnSpPr>
          <p:spPr bwMode="auto">
            <a:xfrm>
              <a:off x="7677247" y="1048624"/>
              <a:ext cx="0" cy="4026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44A5F07A-A22A-4F37-8396-E417DC374AFD}"/>
                </a:ext>
              </a:extLst>
            </p:cNvPr>
            <p:cNvCxnSpPr/>
            <p:nvPr/>
          </p:nvCxnSpPr>
          <p:spPr bwMode="auto">
            <a:xfrm>
              <a:off x="1585519" y="1258349"/>
              <a:ext cx="609172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EFBA493-2BEC-4F49-9852-1B5320DA1E95}"/>
              </a:ext>
            </a:extLst>
          </p:cNvPr>
          <p:cNvGrpSpPr/>
          <p:nvPr/>
        </p:nvGrpSpPr>
        <p:grpSpPr>
          <a:xfrm>
            <a:off x="1737919" y="1427527"/>
            <a:ext cx="6091728" cy="402671"/>
            <a:chOff x="1585519" y="1048624"/>
            <a:chExt cx="6091728" cy="402671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83BD0C71-92C3-4FDF-945C-F4E335DCD485}"/>
                </a:ext>
              </a:extLst>
            </p:cNvPr>
            <p:cNvCxnSpPr/>
            <p:nvPr/>
          </p:nvCxnSpPr>
          <p:spPr bwMode="auto">
            <a:xfrm>
              <a:off x="1585519" y="1048624"/>
              <a:ext cx="0" cy="4026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73926A67-E17E-4DAC-9684-BB4B434DD2D9}"/>
                </a:ext>
              </a:extLst>
            </p:cNvPr>
            <p:cNvCxnSpPr/>
            <p:nvPr/>
          </p:nvCxnSpPr>
          <p:spPr bwMode="auto">
            <a:xfrm>
              <a:off x="7677247" y="1048624"/>
              <a:ext cx="0" cy="4026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DB6FEA7D-5E8E-4141-A2BA-4E93B71A7997}"/>
                </a:ext>
              </a:extLst>
            </p:cNvPr>
            <p:cNvCxnSpPr/>
            <p:nvPr/>
          </p:nvCxnSpPr>
          <p:spPr bwMode="auto">
            <a:xfrm>
              <a:off x="1585519" y="1258349"/>
              <a:ext cx="609172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4AA89D6-81EA-45C7-991F-FDAA67E47297}"/>
              </a:ext>
            </a:extLst>
          </p:cNvPr>
          <p:cNvGrpSpPr/>
          <p:nvPr/>
        </p:nvGrpSpPr>
        <p:grpSpPr>
          <a:xfrm>
            <a:off x="4862661" y="3064042"/>
            <a:ext cx="2966986" cy="402671"/>
            <a:chOff x="1585519" y="1048624"/>
            <a:chExt cx="6091728" cy="402671"/>
          </a:xfrm>
        </p:grpSpPr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877D4064-1C94-484E-AC60-5572904B22D8}"/>
                </a:ext>
              </a:extLst>
            </p:cNvPr>
            <p:cNvCxnSpPr/>
            <p:nvPr/>
          </p:nvCxnSpPr>
          <p:spPr bwMode="auto">
            <a:xfrm>
              <a:off x="1585519" y="1048624"/>
              <a:ext cx="0" cy="4026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68C95B7-A21B-4162-BD37-6D9BACED8DB1}"/>
                </a:ext>
              </a:extLst>
            </p:cNvPr>
            <p:cNvCxnSpPr/>
            <p:nvPr/>
          </p:nvCxnSpPr>
          <p:spPr bwMode="auto">
            <a:xfrm>
              <a:off x="7677247" y="1048624"/>
              <a:ext cx="0" cy="4026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D26E9086-866E-4D78-8597-73361DBD7691}"/>
                </a:ext>
              </a:extLst>
            </p:cNvPr>
            <p:cNvCxnSpPr/>
            <p:nvPr/>
          </p:nvCxnSpPr>
          <p:spPr bwMode="auto">
            <a:xfrm>
              <a:off x="1585519" y="1258349"/>
              <a:ext cx="609172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13AC3D66-267D-4C64-800D-D35BFBA85D02}"/>
              </a:ext>
            </a:extLst>
          </p:cNvPr>
          <p:cNvSpPr txBox="1"/>
          <p:nvPr/>
        </p:nvSpPr>
        <p:spPr>
          <a:xfrm>
            <a:off x="4310465" y="1238422"/>
            <a:ext cx="11043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b="1" dirty="0" err="1"/>
              <a:t>Platform</a:t>
            </a:r>
            <a:r>
              <a:rPr lang="de-DE" b="1" dirty="0"/>
              <a:t> 5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670A9C9-080F-4813-8B75-FFA68913289A}"/>
              </a:ext>
            </a:extLst>
          </p:cNvPr>
          <p:cNvSpPr txBox="1"/>
          <p:nvPr/>
        </p:nvSpPr>
        <p:spPr>
          <a:xfrm>
            <a:off x="2361349" y="3273767"/>
            <a:ext cx="17201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1" dirty="0"/>
              <a:t> </a:t>
            </a:r>
            <a:r>
              <a:rPr lang="de-DE" b="1" dirty="0" err="1"/>
              <a:t>Platform</a:t>
            </a:r>
            <a:r>
              <a:rPr lang="de-DE" b="1" dirty="0"/>
              <a:t> 5 A-C</a:t>
            </a:r>
          </a:p>
          <a:p>
            <a:r>
              <a:rPr lang="de-DE" sz="1400" dirty="0"/>
              <a:t>(internal: 205)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0B5911B-EFED-49D5-8064-3E52A6102BA3}"/>
              </a:ext>
            </a:extLst>
          </p:cNvPr>
          <p:cNvSpPr txBox="1"/>
          <p:nvPr/>
        </p:nvSpPr>
        <p:spPr>
          <a:xfrm>
            <a:off x="5490830" y="3273767"/>
            <a:ext cx="17201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1" dirty="0"/>
              <a:t> </a:t>
            </a:r>
            <a:r>
              <a:rPr lang="de-DE" b="1" dirty="0" err="1"/>
              <a:t>Platform</a:t>
            </a:r>
            <a:r>
              <a:rPr lang="de-DE" b="1" dirty="0"/>
              <a:t> 5 D-F</a:t>
            </a:r>
          </a:p>
          <a:p>
            <a:r>
              <a:rPr lang="de-DE" sz="1400" dirty="0"/>
              <a:t>(internal: 305)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5DEF3BC-3E12-42D8-8862-7E63795D1AC5}"/>
              </a:ext>
            </a:extLst>
          </p:cNvPr>
          <p:cNvSpPr txBox="1"/>
          <p:nvPr/>
        </p:nvSpPr>
        <p:spPr>
          <a:xfrm>
            <a:off x="843172" y="4505533"/>
            <a:ext cx="23782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dirty="0"/>
              <a:t>205     305     206     306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F5716C3B-B364-48D5-AF07-16D6B0DBFF11}"/>
              </a:ext>
            </a:extLst>
          </p:cNvPr>
          <p:cNvCxnSpPr/>
          <p:nvPr/>
        </p:nvCxnSpPr>
        <p:spPr bwMode="auto">
          <a:xfrm>
            <a:off x="687977" y="4569851"/>
            <a:ext cx="0" cy="11576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DEC9682D-EC7A-4031-A959-1EF39E512AF0}"/>
              </a:ext>
            </a:extLst>
          </p:cNvPr>
          <p:cNvCxnSpPr/>
          <p:nvPr/>
        </p:nvCxnSpPr>
        <p:spPr bwMode="auto">
          <a:xfrm>
            <a:off x="1321346" y="4569851"/>
            <a:ext cx="0" cy="11576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0FAAB350-277F-40F8-B0F1-F8E89CF9B483}"/>
              </a:ext>
            </a:extLst>
          </p:cNvPr>
          <p:cNvCxnSpPr/>
          <p:nvPr/>
        </p:nvCxnSpPr>
        <p:spPr bwMode="auto">
          <a:xfrm>
            <a:off x="1954715" y="4569851"/>
            <a:ext cx="0" cy="11576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A15E87FE-D2D6-43DD-AD32-C8EBAFA53BF1}"/>
              </a:ext>
            </a:extLst>
          </p:cNvPr>
          <p:cNvCxnSpPr/>
          <p:nvPr/>
        </p:nvCxnSpPr>
        <p:spPr bwMode="auto">
          <a:xfrm>
            <a:off x="2588084" y="4569851"/>
            <a:ext cx="0" cy="11576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324A88A2-BB47-4686-93D4-1E419C7691B2}"/>
              </a:ext>
            </a:extLst>
          </p:cNvPr>
          <p:cNvCxnSpPr/>
          <p:nvPr/>
        </p:nvCxnSpPr>
        <p:spPr bwMode="auto">
          <a:xfrm>
            <a:off x="3221452" y="4569851"/>
            <a:ext cx="0" cy="11576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9430239E-9A82-4EBE-A07C-B1325D554EA8}"/>
              </a:ext>
            </a:extLst>
          </p:cNvPr>
          <p:cNvCxnSpPr/>
          <p:nvPr/>
        </p:nvCxnSpPr>
        <p:spPr bwMode="auto">
          <a:xfrm>
            <a:off x="2032312" y="5067668"/>
            <a:ext cx="532701" cy="343949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Verbinder: gewinkelt 42">
            <a:extLst>
              <a:ext uri="{FF2B5EF4-FFF2-40B4-BE49-F238E27FC236}">
                <a16:creationId xmlns:a16="http://schemas.microsoft.com/office/drawing/2014/main" id="{833DA28E-2D0F-41C8-8265-B6FFC7A0B300}"/>
              </a:ext>
            </a:extLst>
          </p:cNvPr>
          <p:cNvCxnSpPr/>
          <p:nvPr/>
        </p:nvCxnSpPr>
        <p:spPr bwMode="auto">
          <a:xfrm>
            <a:off x="744602" y="5067668"/>
            <a:ext cx="532701" cy="343949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9D224D0C-29C8-4928-B169-58034E3DA793}"/>
              </a:ext>
            </a:extLst>
          </p:cNvPr>
          <p:cNvCxnSpPr>
            <a:cxnSpLocks/>
          </p:cNvCxnSpPr>
          <p:nvPr/>
        </p:nvCxnSpPr>
        <p:spPr bwMode="auto">
          <a:xfrm flipH="1">
            <a:off x="1110190" y="5801704"/>
            <a:ext cx="125123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A2A59064-CBD8-4F54-B9A2-E599EAC52F5C}"/>
              </a:ext>
            </a:extLst>
          </p:cNvPr>
          <p:cNvSpPr txBox="1"/>
          <p:nvPr/>
        </p:nvSpPr>
        <p:spPr>
          <a:xfrm>
            <a:off x="931257" y="5904236"/>
            <a:ext cx="15519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</a:rPr>
              <a:t>Platform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change</a:t>
            </a:r>
            <a:endParaRPr lang="de-DE" sz="1200" dirty="0">
              <a:solidFill>
                <a:srgbClr val="FF0000"/>
              </a:solidFill>
            </a:endParaRPr>
          </a:p>
          <a:p>
            <a:r>
              <a:rPr lang="de-DE" sz="1200" dirty="0">
                <a:solidFill>
                  <a:srgbClr val="FF0000"/>
                </a:solidFill>
              </a:rPr>
              <a:t>206 </a:t>
            </a:r>
            <a:r>
              <a:rPr lang="de-DE" sz="1200" dirty="0">
                <a:solidFill>
                  <a:srgbClr val="FF0000"/>
                </a:solidFill>
                <a:sym typeface="Wingdings" panose="05000000000000000000" pitchFamily="2" charset="2"/>
              </a:rPr>
              <a:t> 306*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49" name="Textplatzhalter 3">
            <a:extLst>
              <a:ext uri="{FF2B5EF4-FFF2-40B4-BE49-F238E27FC236}">
                <a16:creationId xmlns:a16="http://schemas.microsoft.com/office/drawing/2014/main" id="{20E132BE-E94A-4558-BECD-33D703F90C13}"/>
              </a:ext>
            </a:extLst>
          </p:cNvPr>
          <p:cNvSpPr txBox="1">
            <a:spLocks/>
          </p:cNvSpPr>
          <p:nvPr/>
        </p:nvSpPr>
        <p:spPr bwMode="gray">
          <a:xfrm>
            <a:off x="197999" y="6434550"/>
            <a:ext cx="9504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423863" indent="-423863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Char char=""/>
              <a:defRPr sz="1600">
                <a:solidFill>
                  <a:schemeClr val="tx1"/>
                </a:solidFill>
                <a:latin typeface="+mn-lt"/>
              </a:defRPr>
            </a:lvl2pPr>
            <a:lvl3pPr marL="358775" indent="-1800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DB Office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DB Office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185863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643063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100263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557463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000" kern="0" dirty="0"/>
              <a:t>* Trains </a:t>
            </a:r>
            <a:r>
              <a:rPr lang="de-DE" sz="1000" kern="0" dirty="0" err="1"/>
              <a:t>that</a:t>
            </a:r>
            <a:r>
              <a:rPr lang="de-DE" sz="1000" kern="0" dirty="0"/>
              <a:t> </a:t>
            </a:r>
            <a:r>
              <a:rPr lang="de-DE" sz="1000" kern="0" dirty="0" err="1"/>
              <a:t>are</a:t>
            </a:r>
            <a:r>
              <a:rPr lang="de-DE" sz="1000" kern="0" dirty="0"/>
              <a:t> </a:t>
            </a:r>
            <a:r>
              <a:rPr lang="de-DE" sz="1000" kern="0" dirty="0" err="1"/>
              <a:t>long</a:t>
            </a:r>
            <a:r>
              <a:rPr lang="de-DE" sz="1000" kern="0" dirty="0"/>
              <a:t> </a:t>
            </a:r>
            <a:r>
              <a:rPr lang="de-DE" sz="1000" kern="0" dirty="0" err="1"/>
              <a:t>enough</a:t>
            </a:r>
            <a:r>
              <a:rPr lang="de-DE" sz="1000" kern="0" dirty="0"/>
              <a:t> </a:t>
            </a:r>
            <a:r>
              <a:rPr lang="de-DE" sz="1000" kern="0" dirty="0" err="1"/>
              <a:t>to</a:t>
            </a:r>
            <a:r>
              <a:rPr lang="de-DE" sz="1000" kern="0" dirty="0"/>
              <a:t> </a:t>
            </a:r>
            <a:r>
              <a:rPr lang="de-DE" sz="1000" kern="0" dirty="0" err="1"/>
              <a:t>arrive</a:t>
            </a:r>
            <a:r>
              <a:rPr lang="de-DE" sz="1000" kern="0" dirty="0"/>
              <a:t> on </a:t>
            </a:r>
            <a:r>
              <a:rPr lang="de-DE" sz="1000" kern="0" dirty="0" err="1"/>
              <a:t>both</a:t>
            </a:r>
            <a:r>
              <a:rPr lang="de-DE" sz="1000" kern="0" dirty="0"/>
              <a:t> </a:t>
            </a:r>
            <a:r>
              <a:rPr lang="de-DE" sz="1000" kern="0" dirty="0" err="1"/>
              <a:t>tracks</a:t>
            </a:r>
            <a:r>
              <a:rPr lang="de-DE" sz="1000" kern="0" dirty="0"/>
              <a:t>, </a:t>
            </a:r>
            <a:r>
              <a:rPr lang="de-DE" sz="1000" kern="0" dirty="0" err="1"/>
              <a:t>get</a:t>
            </a:r>
            <a:r>
              <a:rPr lang="de-DE" sz="1000" kern="0" dirty="0"/>
              <a:t> </a:t>
            </a:r>
            <a:r>
              <a:rPr lang="de-DE" sz="1000" kern="0" dirty="0" err="1"/>
              <a:t>the</a:t>
            </a:r>
            <a:r>
              <a:rPr lang="de-DE" sz="1000" kern="0" dirty="0"/>
              <a:t> </a:t>
            </a:r>
            <a:r>
              <a:rPr lang="de-DE" sz="1000" kern="0" dirty="0" err="1"/>
              <a:t>new</a:t>
            </a:r>
            <a:r>
              <a:rPr lang="de-DE" sz="1000" kern="0" dirty="0"/>
              <a:t> track </a:t>
            </a:r>
            <a:r>
              <a:rPr lang="de-DE" sz="1000" kern="0" dirty="0" err="1"/>
              <a:t>according</a:t>
            </a:r>
            <a:r>
              <a:rPr lang="de-DE" sz="1000" kern="0" dirty="0"/>
              <a:t> </a:t>
            </a:r>
            <a:r>
              <a:rPr lang="de-DE" sz="1000" kern="0" dirty="0" err="1"/>
              <a:t>to</a:t>
            </a:r>
            <a:r>
              <a:rPr lang="de-DE" sz="1000" kern="0" dirty="0"/>
              <a:t> </a:t>
            </a:r>
            <a:r>
              <a:rPr lang="de-DE" sz="1000" kern="0" dirty="0" err="1"/>
              <a:t>the</a:t>
            </a:r>
            <a:r>
              <a:rPr lang="de-DE" sz="1000" kern="0" dirty="0"/>
              <a:t> </a:t>
            </a:r>
            <a:r>
              <a:rPr lang="de-DE" sz="1000" kern="0" dirty="0" err="1"/>
              <a:t>position</a:t>
            </a:r>
            <a:r>
              <a:rPr lang="de-DE" sz="1000" kern="0" dirty="0"/>
              <a:t> </a:t>
            </a:r>
            <a:r>
              <a:rPr lang="de-DE" sz="1000" kern="0" dirty="0" err="1"/>
              <a:t>of</a:t>
            </a:r>
            <a:r>
              <a:rPr lang="de-DE" sz="1000" kern="0" dirty="0"/>
              <a:t> </a:t>
            </a:r>
            <a:r>
              <a:rPr lang="de-DE" sz="1000" kern="0" dirty="0" err="1"/>
              <a:t>the</a:t>
            </a:r>
            <a:r>
              <a:rPr lang="de-DE" sz="1000" kern="0" dirty="0"/>
              <a:t> front.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D08B393-E443-4B3D-8C1B-8265DD2F3AF9}"/>
              </a:ext>
            </a:extLst>
          </p:cNvPr>
          <p:cNvSpPr txBox="1"/>
          <p:nvPr/>
        </p:nvSpPr>
        <p:spPr>
          <a:xfrm>
            <a:off x="1434713" y="4088212"/>
            <a:ext cx="10400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u="sng" dirty="0"/>
              <a:t>Dispatch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70928D0-2685-4E97-A670-15D869BBA8FA}"/>
              </a:ext>
            </a:extLst>
          </p:cNvPr>
          <p:cNvSpPr txBox="1"/>
          <p:nvPr/>
        </p:nvSpPr>
        <p:spPr>
          <a:xfrm>
            <a:off x="4342659" y="4090305"/>
            <a:ext cx="10400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u="sng" dirty="0"/>
              <a:t>Mapping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921CE975-3463-4D90-8779-52A548DDA1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37" y="3973796"/>
            <a:ext cx="1313054" cy="2528713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8EF33894-E243-45CA-B450-D3E3251B7EBB}"/>
              </a:ext>
            </a:extLst>
          </p:cNvPr>
          <p:cNvSpPr txBox="1"/>
          <p:nvPr/>
        </p:nvSpPr>
        <p:spPr>
          <a:xfrm>
            <a:off x="7031187" y="5143216"/>
            <a:ext cx="100300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700" dirty="0"/>
              <a:t>12:43 Hamburg Hbf   </a:t>
            </a:r>
            <a:r>
              <a:rPr lang="de-DE" sz="700" dirty="0">
                <a:solidFill>
                  <a:srgbClr val="FF0000"/>
                </a:solidFill>
              </a:rPr>
              <a:t>5</a:t>
            </a:r>
          </a:p>
          <a:p>
            <a:pPr algn="l"/>
            <a:endParaRPr lang="de-DE" sz="700" dirty="0"/>
          </a:p>
          <a:p>
            <a:pPr algn="l"/>
            <a:endParaRPr lang="de-DE" sz="700" dirty="0"/>
          </a:p>
          <a:p>
            <a:pPr algn="l"/>
            <a:endParaRPr lang="de-DE" sz="700" dirty="0"/>
          </a:p>
          <a:p>
            <a:pPr algn="l"/>
            <a:r>
              <a:rPr lang="de-DE" sz="700" dirty="0"/>
              <a:t>13:55 Kiel Hbf            2</a:t>
            </a:r>
          </a:p>
          <a:p>
            <a:pPr algn="l"/>
            <a:endParaRPr lang="de-DE" sz="700" dirty="0"/>
          </a:p>
        </p:txBody>
      </p:sp>
      <p:sp>
        <p:nvSpPr>
          <p:cNvPr id="54" name="Pfeil: nach rechts 53">
            <a:extLst>
              <a:ext uri="{FF2B5EF4-FFF2-40B4-BE49-F238E27FC236}">
                <a16:creationId xmlns:a16="http://schemas.microsoft.com/office/drawing/2014/main" id="{A331D91E-E2AB-44B9-9C98-33B943B6E89B}"/>
              </a:ext>
            </a:extLst>
          </p:cNvPr>
          <p:cNvSpPr/>
          <p:nvPr/>
        </p:nvSpPr>
        <p:spPr bwMode="auto">
          <a:xfrm>
            <a:off x="3438891" y="4793380"/>
            <a:ext cx="427839" cy="287375"/>
          </a:xfrm>
          <a:prstGeom prst="rightArrow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000" tIns="90000" bIns="90000" rtlCol="0" anchor="ctr"/>
          <a:lstStyle/>
          <a:p>
            <a:pPr marL="2238375" algn="l">
              <a:spcAft>
                <a:spcPts val="600"/>
              </a:spcAft>
              <a:buClr>
                <a:srgbClr val="FF0000"/>
              </a:buClr>
              <a:buSzPct val="120000"/>
            </a:pPr>
            <a:endParaRPr lang="de-DE" b="1" dirty="0"/>
          </a:p>
        </p:txBody>
      </p:sp>
      <p:sp>
        <p:nvSpPr>
          <p:cNvPr id="55" name="Pfeil: nach rechts 54">
            <a:extLst>
              <a:ext uri="{FF2B5EF4-FFF2-40B4-BE49-F238E27FC236}">
                <a16:creationId xmlns:a16="http://schemas.microsoft.com/office/drawing/2014/main" id="{8B497D44-AC2E-4377-BEA0-5B4C6FEF3FB5}"/>
              </a:ext>
            </a:extLst>
          </p:cNvPr>
          <p:cNvSpPr/>
          <p:nvPr/>
        </p:nvSpPr>
        <p:spPr bwMode="auto">
          <a:xfrm>
            <a:off x="6132234" y="4793380"/>
            <a:ext cx="427839" cy="287375"/>
          </a:xfrm>
          <a:prstGeom prst="rightArrow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000" tIns="90000" bIns="90000" rtlCol="0" anchor="ctr"/>
          <a:lstStyle/>
          <a:p>
            <a:pPr marL="2238375" algn="l">
              <a:spcAft>
                <a:spcPts val="600"/>
              </a:spcAft>
              <a:buClr>
                <a:srgbClr val="FF0000"/>
              </a:buClr>
              <a:buSzPct val="120000"/>
            </a:pPr>
            <a:endParaRPr lang="de-DE" b="1" dirty="0"/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155E158F-3042-4899-AA25-3675A95FD957}"/>
              </a:ext>
            </a:extLst>
          </p:cNvPr>
          <p:cNvCxnSpPr/>
          <p:nvPr/>
        </p:nvCxnSpPr>
        <p:spPr bwMode="auto">
          <a:xfrm>
            <a:off x="109057" y="3867325"/>
            <a:ext cx="95929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1495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" val="db_grau.potx"/>
  <p:tag name="CREATEDBY" val="TW_CP"/>
  <p:tag name="LANGUAGE" val="german"/>
  <p:tag name="AGENDAPIC" val=""/>
  <p:tag name="TPVERSION" val="5"/>
  <p:tag name="TPFULLVERSION" val="5.3.2.24"/>
  <p:tag name="PPTVERSION" val="14"/>
  <p:tag name="TPOS" val="2"/>
  <p:tag name="ISNEWSLIDENUMBER" val="True"/>
  <p:tag name="PREVIOUSNAME" val="C:\Users\Saturnin Tacica\Desktop\Template'y\MU3368 - Deutsche Bahn\2010_MU3368_CF2.potx"/>
  <p:tag name="THINKCELLPRESENTATIONDONOTDELETE" val="&lt;?xml version=&quot;1.0&quot; encoding=&quot;UTF-16&quot; standalone=&quot;yes&quot;?&gt;&lt;root reqver=&quot;23045&quot;&gt;&lt;version val=&quot;2419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&quot;&gt;&lt;elem m_fUsage=&quot;1.00000000000000000000E+000&quot;&gt;&lt;m_msothmcolidx val=&quot;0&quot;/&gt;&lt;m_rgb r=&quot;00&quot; g=&quot;B0&quot; b=&quot;50&quot;/&gt;&lt;m_nBrightness val=&quot;0&quot;/&gt;&lt;/elem&gt;&lt;elem m_fUsage=&quot;9.00000000000000020000E-001&quot;&gt;&lt;m_msothmcolidx val=&quot;0&quot;/&gt;&lt;m_rgb r=&quot;F9&quot; g=&quot;F9&quot; b=&quot;F9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GiPlEkRYqRf5Bo5HRdh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FZIotOTZCyaHW9P5tSS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iyNT2mQvqUXe7Q59SB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blank">
  <a:themeElements>
    <a:clrScheme name="Custom">
      <a:dk1>
        <a:srgbClr val="000000"/>
      </a:dk1>
      <a:lt1>
        <a:srgbClr val="FFFFFF"/>
      </a:lt1>
      <a:dk2>
        <a:srgbClr val="000000"/>
      </a:dk2>
      <a:lt2>
        <a:srgbClr val="878C96"/>
      </a:lt2>
      <a:accent1>
        <a:srgbClr val="C8CDD2"/>
      </a:accent1>
      <a:accent2>
        <a:srgbClr val="878C96"/>
      </a:accent2>
      <a:accent3>
        <a:srgbClr val="E1E6EB"/>
      </a:accent3>
      <a:accent4>
        <a:srgbClr val="C8CDD2"/>
      </a:accent4>
      <a:accent5>
        <a:srgbClr val="646973"/>
      </a:accent5>
      <a:accent6>
        <a:srgbClr val="E1E6EB"/>
      </a:accent6>
      <a:hlink>
        <a:srgbClr val="E1E6EB"/>
      </a:hlink>
      <a:folHlink>
        <a:srgbClr val="C8CDD2"/>
      </a:folHlink>
    </a:clrScheme>
    <a:fontScheme name="DB_2010">
      <a:majorFont>
        <a:latin typeface="DB Office"/>
        <a:ea typeface=""/>
        <a:cs typeface=""/>
      </a:majorFont>
      <a:minorFont>
        <a:latin typeface="DB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algn="ctr">
          <a:noFill/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lIns="90000" tIns="90000" bIns="90000" anchor="ctr"/>
      <a:lstStyle>
        <a:defPPr marL="2238375" algn="l">
          <a:spcAft>
            <a:spcPts val="600"/>
          </a:spcAft>
          <a:buClr>
            <a:srgbClr val="FF0000"/>
          </a:buClr>
          <a:buSzPct val="120000"/>
          <a:defRPr b="1" dirty="0" smtClean="0"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000000"/>
        </a:dk2>
        <a:lt2>
          <a:srgbClr val="878C96"/>
        </a:lt2>
        <a:accent1>
          <a:srgbClr val="C8CDD2"/>
        </a:accent1>
        <a:accent2>
          <a:srgbClr val="878C96"/>
        </a:accent2>
        <a:accent3>
          <a:srgbClr val="E1E6EB"/>
        </a:accent3>
        <a:accent4>
          <a:srgbClr val="C8CDD2"/>
        </a:accent4>
        <a:accent5>
          <a:srgbClr val="646973"/>
        </a:accent5>
        <a:accent6>
          <a:srgbClr val="E1E6EB"/>
        </a:accent6>
        <a:hlink>
          <a:srgbClr val="E1E6EB"/>
        </a:hlink>
        <a:folHlink>
          <a:srgbClr val="C8CD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DB Rot">
      <a:srgbClr val="FF0000"/>
    </a:custClr>
    <a:custClr name="DB Blau">
      <a:srgbClr val="000066"/>
    </a:custClr>
    <a:custClr name="Gelb">
      <a:srgbClr val="F0CD0A"/>
    </a:custClr>
    <a:custClr name="Verkehrsorange">
      <a:srgbClr val="E67800"/>
    </a:custClr>
    <a:custClr name="Gelbgrün">
      <a:srgbClr val="8CB90F"/>
    </a:custClr>
    <a:custClr name="Signalblau">
      <a:srgbClr val="004BB4"/>
    </a:custClr>
    <a:custClr name="S-Bahn Grün (Sonderstatus)">
      <a:srgbClr val="408335"/>
    </a:custClr>
    <a:custClr name="Currygelb">
      <a:srgbClr val="918C23"/>
    </a:custClr>
    <a:custClr name="Orangebraun">
      <a:srgbClr val="8C5A00"/>
    </a:custClr>
    <a:custClr name="Rubinrot">
      <a:srgbClr val="962832"/>
    </a:custClr>
    <a:custClr name="Purpurviolett">
      <a:srgbClr val="4D186E"/>
    </a:custClr>
    <a:custClr name="Verkehrsblau">
      <a:srgbClr val="055573"/>
    </a:custClr>
    <a:custClr name="Opalgrün">
      <a:srgbClr val="286969"/>
    </a:custClr>
    <a:custClr name="Türkisgrün">
      <a:srgbClr val="286E46"/>
    </a:custClr>
    <a:custClr name="Farngrün">
      <a:srgbClr val="646E2D"/>
    </a:custClr>
    <a:custClr name="Gelb (Pastell)">
      <a:srgbClr val="FDF6B1"/>
    </a:custClr>
    <a:custClr name="Verkehrsorange (Pastell)">
      <a:srgbClr val="FCB76C"/>
    </a:custClr>
    <a:custClr name="Signalblau (Pastell)">
      <a:srgbClr val="BBCAEA"/>
    </a:custClr>
    <a:custClr name="Gelbgrün (Pastell)">
      <a:srgbClr val="DDEDB1"/>
    </a:custClr>
    <a:custClr name="Grau 230">
      <a:srgbClr val="E6E6E6"/>
    </a:custClr>
    <a:custClr name="Grau 205">
      <a:srgbClr val="CDCDCD"/>
    </a:custClr>
    <a:custClr name="Grau 180">
      <a:srgbClr val="B4B4B4"/>
    </a:custClr>
    <a:custClr name="Grau 154">
      <a:srgbClr val="9A9A9A"/>
    </a:custClr>
    <a:custClr name="Grau 129">
      <a:srgbClr val="818181"/>
    </a:custClr>
    <a:custClr name="Grau 102">
      <a:srgbClr val="666666"/>
    </a:custClr>
    <a:custClr name="Grau 75">
      <a:srgbClr val="4B4B4B"/>
    </a:custClr>
    <a:custClr name="Grau 48">
      <a:srgbClr val="303030"/>
    </a:custClr>
  </a:custClrLst>
  <a:extLst>
    <a:ext uri="{05A4C25C-085E-4340-85A3-A5531E510DB2}">
      <thm15:themeFamily xmlns:thm15="http://schemas.microsoft.com/office/thememl/2012/main" name="2010_DBB172_CF1.potx" id="{1D383F96-507F-4AE3-ADF5-314D615BB5DC}" vid="{410655B4-3C7A-4BD0-95C5-CFD837C33AF6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261</Words>
  <Application>Microsoft Office PowerPoint</Application>
  <PresentationFormat>Benutzerdefiniert</PresentationFormat>
  <Paragraphs>58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DB Office</vt:lpstr>
      <vt:lpstr>Wingdings</vt:lpstr>
      <vt:lpstr>blank</vt:lpstr>
      <vt:lpstr>think-cell Folie</vt:lpstr>
      <vt:lpstr>Platform commuincation – How not to confuse our customers?</vt:lpstr>
      <vt:lpstr>Platform changes that are planned in advance are not announced as changes in the app or on the display</vt:lpstr>
      <vt:lpstr>If there are two (internal) tracks on one platform, a platform change can only be announced to the whole platform OR to one of the sectors.</vt:lpstr>
    </vt:vector>
  </TitlesOfParts>
  <Company>Deutsche Bahn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Kirchner, Anita</dc:creator>
  <cp:lastModifiedBy>Adrian Herzing</cp:lastModifiedBy>
  <cp:revision>994</cp:revision>
  <cp:lastPrinted>2018-06-08T06:56:24Z</cp:lastPrinted>
  <dcterms:created xsi:type="dcterms:W3CDTF">2016-05-10T11:03:07Z</dcterms:created>
  <dcterms:modified xsi:type="dcterms:W3CDTF">2018-08-31T12:51:46Z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_title">
    <vt:lpwstr>Zukunft Bahn</vt:lpwstr>
  </property>
  <property fmtid="{D5CDD505-2E9C-101B-9397-08002B2CF9AE}" pid="3" name="tw_theme">
    <vt:lpwstr/>
  </property>
  <property fmtid="{D5CDD505-2E9C-101B-9397-08002B2CF9AE}" pid="4" name="tw_company">
    <vt:lpwstr>Deutsche Bahn AG</vt:lpwstr>
  </property>
  <property fmtid="{D5CDD505-2E9C-101B-9397-08002B2CF9AE}" pid="5" name="tw_unit">
    <vt:lpwstr/>
  </property>
  <property fmtid="{D5CDD505-2E9C-101B-9397-08002B2CF9AE}" pid="6" name="tw_speaker">
    <vt:lpwstr/>
  </property>
  <property fmtid="{D5CDD505-2E9C-101B-9397-08002B2CF9AE}" pid="7" name="tw_function">
    <vt:lpwstr/>
  </property>
  <property fmtid="{D5CDD505-2E9C-101B-9397-08002B2CF9AE}" pid="8" name="tw_location">
    <vt:lpwstr/>
  </property>
  <property fmtid="{D5CDD505-2E9C-101B-9397-08002B2CF9AE}" pid="9" name="tw_date">
    <vt:lpwstr>06.04.2016</vt:lpwstr>
  </property>
  <property fmtid="{D5CDD505-2E9C-101B-9397-08002B2CF9AE}" pid="10" name="tw_Agenda_1">
    <vt:lpwstr/>
  </property>
  <property fmtid="{D5CDD505-2E9C-101B-9397-08002B2CF9AE}" pid="11" name="tw_Agenda_2">
    <vt:lpwstr/>
  </property>
  <property fmtid="{D5CDD505-2E9C-101B-9397-08002B2CF9AE}" pid="12" name="tw_Agenda_3">
    <vt:lpwstr/>
  </property>
  <property fmtid="{D5CDD505-2E9C-101B-9397-08002B2CF9AE}" pid="13" name="tw_Agenda_4">
    <vt:lpwstr/>
  </property>
  <property fmtid="{D5CDD505-2E9C-101B-9397-08002B2CF9AE}" pid="14" name="tw_Agenda_5">
    <vt:lpwstr/>
  </property>
  <property fmtid="{D5CDD505-2E9C-101B-9397-08002B2CF9AE}" pid="15" name="tw_Agenda_6">
    <vt:lpwstr/>
  </property>
  <property fmtid="{D5CDD505-2E9C-101B-9397-08002B2CF9AE}" pid="16" name="tw_Agenda_7">
    <vt:lpwstr/>
  </property>
  <property fmtid="{D5CDD505-2E9C-101B-9397-08002B2CF9AE}" pid="17" name="tw_Agenda_8">
    <vt:lpwstr/>
  </property>
  <property fmtid="{D5CDD505-2E9C-101B-9397-08002B2CF9AE}" pid="18" name="tw_cover_word">
    <vt:lpwstr/>
  </property>
</Properties>
</file>