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5"/>
  </p:sldMasterIdLst>
  <p:notesMasterIdLst>
    <p:notesMasterId r:id="rId20"/>
  </p:notesMasterIdLst>
  <p:handoutMasterIdLst>
    <p:handoutMasterId r:id="rId21"/>
  </p:handoutMasterIdLst>
  <p:sldIdLst>
    <p:sldId id="537" r:id="rId6"/>
    <p:sldId id="607" r:id="rId7"/>
    <p:sldId id="587" r:id="rId8"/>
    <p:sldId id="609" r:id="rId9"/>
    <p:sldId id="606" r:id="rId10"/>
    <p:sldId id="608" r:id="rId11"/>
    <p:sldId id="611" r:id="rId12"/>
    <p:sldId id="612" r:id="rId13"/>
    <p:sldId id="610" r:id="rId14"/>
    <p:sldId id="614" r:id="rId15"/>
    <p:sldId id="613" r:id="rId16"/>
    <p:sldId id="588" r:id="rId17"/>
    <p:sldId id="590" r:id="rId18"/>
    <p:sldId id="615" r:id="rId19"/>
  </p:sldIdLst>
  <p:sldSz cx="12192000" cy="6858000"/>
  <p:notesSz cx="6794500" cy="99314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Heijnsbroek" initials="MH" lastIdx="16" clrIdx="0"/>
  <p:cmAuthor id="2" name="Leeuwen van, Tim TAG" initials="LvTT" lastIdx="5" clrIdx="1">
    <p:extLst>
      <p:ext uri="{19B8F6BF-5375-455C-9EA6-DF929625EA0E}">
        <p15:presenceInfo xmlns:p15="http://schemas.microsoft.com/office/powerpoint/2012/main" userId="S-1-5-21-1789817007-1866477785-1476319429-18810" providerId="AD"/>
      </p:ext>
    </p:extLst>
  </p:cmAuthor>
  <p:cmAuthor id="3" name="Naerssen, Anne van" initials="NAv" lastIdx="1" clrIdx="2">
    <p:extLst>
      <p:ext uri="{19B8F6BF-5375-455C-9EA6-DF929625EA0E}">
        <p15:presenceInfo xmlns:p15="http://schemas.microsoft.com/office/powerpoint/2012/main" userId="S-1-5-21-1789817007-1866477785-1476319429-92181" providerId="AD"/>
      </p:ext>
    </p:extLst>
  </p:cmAuthor>
  <p:cmAuthor id="4" name="Al-Tamimi, Hussein H" initials="AHH" lastIdx="1" clrIdx="3">
    <p:extLst>
      <p:ext uri="{19B8F6BF-5375-455C-9EA6-DF929625EA0E}">
        <p15:presenceInfo xmlns:p15="http://schemas.microsoft.com/office/powerpoint/2012/main" userId="S-1-5-21-1789817007-1866477785-1476319429-730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B050"/>
    <a:srgbClr val="57E572"/>
    <a:srgbClr val="FFCC33"/>
    <a:srgbClr val="FFFFFF"/>
    <a:srgbClr val="CCFF99"/>
    <a:srgbClr val="CC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DDBE9-B4AB-4BA2-B91D-1D6611832569}" v="1" dt="2018-08-10T07:36:1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32" autoAdjust="0"/>
  </p:normalViewPr>
  <p:slideViewPr>
    <p:cSldViewPr snapToGrid="0">
      <p:cViewPr varScale="1">
        <p:scale>
          <a:sx n="73" d="100"/>
          <a:sy n="73" d="100"/>
        </p:scale>
        <p:origin x="1435" y="86"/>
      </p:cViewPr>
      <p:guideLst>
        <p:guide orient="horz" pos="354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erssen van, Anne" userId="S::anne.vannaerssen@nslogin.nl::b01dd8f7-47f5-45b9-95f7-d9bad6249f59" providerId="AD" clId="Web-{37A7CC12-BCE4-4E8D-BFAF-B547ADBA2647}"/>
    <pc:docChg chg="modSld">
      <pc:chgData name="Naerssen van, Anne" userId="S::anne.vannaerssen@nslogin.nl::b01dd8f7-47f5-45b9-95f7-d9bad6249f59" providerId="AD" clId="Web-{37A7CC12-BCE4-4E8D-BFAF-B547ADBA2647}" dt="2018-08-03T08:53:38.661" v="3"/>
      <pc:docMkLst>
        <pc:docMk/>
      </pc:docMkLst>
      <pc:sldChg chg="addSp delSp modSp">
        <pc:chgData name="Naerssen van, Anne" userId="S::anne.vannaerssen@nslogin.nl::b01dd8f7-47f5-45b9-95f7-d9bad6249f59" providerId="AD" clId="Web-{37A7CC12-BCE4-4E8D-BFAF-B547ADBA2647}" dt="2018-08-03T08:53:38.661" v="3"/>
        <pc:sldMkLst>
          <pc:docMk/>
          <pc:sldMk cId="1297141411" sldId="541"/>
        </pc:sldMkLst>
        <pc:picChg chg="add del mod">
          <ac:chgData name="Naerssen van, Anne" userId="S::anne.vannaerssen@nslogin.nl::b01dd8f7-47f5-45b9-95f7-d9bad6249f59" providerId="AD" clId="Web-{37A7CC12-BCE4-4E8D-BFAF-B547ADBA2647}" dt="2018-08-03T08:53:25.661" v="1"/>
          <ac:picMkLst>
            <pc:docMk/>
            <pc:sldMk cId="1297141411" sldId="541"/>
            <ac:picMk id="2" creationId="{525CA85F-0C50-4F3E-890B-FAB13A9EE585}"/>
          </ac:picMkLst>
        </pc:picChg>
        <pc:picChg chg="add del mod">
          <ac:chgData name="Naerssen van, Anne" userId="S::anne.vannaerssen@nslogin.nl::b01dd8f7-47f5-45b9-95f7-d9bad6249f59" providerId="AD" clId="Web-{37A7CC12-BCE4-4E8D-BFAF-B547ADBA2647}" dt="2018-08-03T08:53:38.661" v="3"/>
          <ac:picMkLst>
            <pc:docMk/>
            <pc:sldMk cId="1297141411" sldId="541"/>
            <ac:picMk id="9" creationId="{B515F935-C5EF-4732-A13A-BA5003B81307}"/>
          </ac:picMkLst>
        </pc:picChg>
      </pc:sldChg>
    </pc:docChg>
  </pc:docChgLst>
  <pc:docChgLst>
    <pc:chgData name="Naerssen van, Anne" userId="S::anne.vannaerssen@nslogin.nl::b01dd8f7-47f5-45b9-95f7-d9bad6249f59" providerId="AD" clId="Web-{52AA8A33-ACAE-4B86-8967-BD8E872C4AC4}"/>
    <pc:docChg chg="modSld">
      <pc:chgData name="Naerssen van, Anne" userId="S::anne.vannaerssen@nslogin.nl::b01dd8f7-47f5-45b9-95f7-d9bad6249f59" providerId="AD" clId="Web-{52AA8A33-ACAE-4B86-8967-BD8E872C4AC4}" dt="2018-08-03T08:57:42.941" v="1" actId="688"/>
      <pc:docMkLst>
        <pc:docMk/>
      </pc:docMkLst>
      <pc:sldChg chg="modSp">
        <pc:chgData name="Naerssen van, Anne" userId="S::anne.vannaerssen@nslogin.nl::b01dd8f7-47f5-45b9-95f7-d9bad6249f59" providerId="AD" clId="Web-{52AA8A33-ACAE-4B86-8967-BD8E872C4AC4}" dt="2018-08-03T08:57:42.941" v="1" actId="688"/>
        <pc:sldMkLst>
          <pc:docMk/>
          <pc:sldMk cId="651864464" sldId="548"/>
        </pc:sldMkLst>
        <pc:picChg chg="mod">
          <ac:chgData name="Naerssen van, Anne" userId="S::anne.vannaerssen@nslogin.nl::b01dd8f7-47f5-45b9-95f7-d9bad6249f59" providerId="AD" clId="Web-{52AA8A33-ACAE-4B86-8967-BD8E872C4AC4}" dt="2018-08-03T08:57:42.941" v="1" actId="688"/>
          <ac:picMkLst>
            <pc:docMk/>
            <pc:sldMk cId="651864464" sldId="548"/>
            <ac:picMk id="6" creationId="{3551567C-4284-4CE5-B0AF-16CD65C9CF1C}"/>
          </ac:picMkLst>
        </pc:picChg>
      </pc:sldChg>
    </pc:docChg>
  </pc:docChgLst>
  <pc:docChgLst>
    <pc:chgData name="Leeuwen van, Tim TAG" userId="S::tim.vanleeuwen@nslogin.nl::780af440-5104-424a-812b-f7db4e705102" providerId="AD" clId="Web-{E8DE4E9A-BCE8-4B15-A72C-FA30B2473C1E}"/>
    <pc:docChg chg="modSld">
      <pc:chgData name="Leeuwen van, Tim TAG" userId="S::tim.vanleeuwen@nslogin.nl::780af440-5104-424a-812b-f7db4e705102" providerId="AD" clId="Web-{E8DE4E9A-BCE8-4B15-A72C-FA30B2473C1E}" dt="2018-08-10T13:24:05.889" v="82" actId="20577"/>
      <pc:docMkLst>
        <pc:docMk/>
      </pc:docMkLst>
      <pc:sldChg chg="modSp">
        <pc:chgData name="Leeuwen van, Tim TAG" userId="S::tim.vanleeuwen@nslogin.nl::780af440-5104-424a-812b-f7db4e705102" providerId="AD" clId="Web-{E8DE4E9A-BCE8-4B15-A72C-FA30B2473C1E}" dt="2018-08-10T13:24:05.889" v="81" actId="20577"/>
        <pc:sldMkLst>
          <pc:docMk/>
          <pc:sldMk cId="1998486999" sldId="566"/>
        </pc:sldMkLst>
        <pc:spChg chg="mod">
          <ac:chgData name="Leeuwen van, Tim TAG" userId="S::tim.vanleeuwen@nslogin.nl::780af440-5104-424a-812b-f7db4e705102" providerId="AD" clId="Web-{E8DE4E9A-BCE8-4B15-A72C-FA30B2473C1E}" dt="2018-08-10T13:24:05.889" v="81" actId="20577"/>
          <ac:spMkLst>
            <pc:docMk/>
            <pc:sldMk cId="1998486999" sldId="566"/>
            <ac:spMk id="5" creationId="{00000000-0000-0000-0000-000000000000}"/>
          </ac:spMkLst>
        </pc:spChg>
      </pc:sldChg>
    </pc:docChg>
  </pc:docChgLst>
  <pc:docChgLst>
    <pc:chgData name="Orsouw van, Stefanie STEC" userId="S::stefanie.vanorsouw@nslogin.nl::1bedba8a-14f8-4d3e-a44e-1638d6034b9c" providerId="AD" clId="Web-{BF747118-C422-D7B0-A6CD-D8ADC1015C50}"/>
    <pc:docChg chg="modSld">
      <pc:chgData name="Orsouw van, Stefanie STEC" userId="S::stefanie.vanorsouw@nslogin.nl::1bedba8a-14f8-4d3e-a44e-1638d6034b9c" providerId="AD" clId="Web-{BF747118-C422-D7B0-A6CD-D8ADC1015C50}" dt="2018-08-13T11:38:15.269" v="2"/>
      <pc:docMkLst>
        <pc:docMk/>
      </pc:docMkLst>
      <pc:sldChg chg="addSp delSp addAnim delAnim">
        <pc:chgData name="Orsouw van, Stefanie STEC" userId="S::stefanie.vanorsouw@nslogin.nl::1bedba8a-14f8-4d3e-a44e-1638d6034b9c" providerId="AD" clId="Web-{BF747118-C422-D7B0-A6CD-D8ADC1015C50}" dt="2018-08-13T11:38:15.269" v="2"/>
        <pc:sldMkLst>
          <pc:docMk/>
          <pc:sldMk cId="79390777" sldId="567"/>
        </pc:sldMkLst>
        <pc:spChg chg="add del">
          <ac:chgData name="Orsouw van, Stefanie STEC" userId="S::stefanie.vanorsouw@nslogin.nl::1bedba8a-14f8-4d3e-a44e-1638d6034b9c" providerId="AD" clId="Web-{BF747118-C422-D7B0-A6CD-D8ADC1015C50}" dt="2018-08-13T11:38:15.269" v="2"/>
          <ac:spMkLst>
            <pc:docMk/>
            <pc:sldMk cId="79390777" sldId="567"/>
            <ac:spMk id="47" creationId="{7CCE75D2-C262-44B4-AC7D-F16FAE00072A}"/>
          </ac:spMkLst>
        </pc:spChg>
      </pc:sldChg>
    </pc:docChg>
  </pc:docChgLst>
  <pc:docChgLst>
    <pc:chgData name="Gulik van, Niek NMC" userId="S::niek.vangulik@nslogin.nl::97f052bb-8d95-4b45-917d-143ea80b96b5" providerId="AD" clId="Web-{B1329776-2F17-4E7C-9163-7665754CADDA}"/>
    <pc:docChg chg="modSld">
      <pc:chgData name="Gulik van, Niek NMC" userId="S::niek.vangulik@nslogin.nl::97f052bb-8d95-4b45-917d-143ea80b96b5" providerId="AD" clId="Web-{B1329776-2F17-4E7C-9163-7665754CADDA}" dt="2018-07-09T09:07:20.592" v="24" actId="20577"/>
      <pc:docMkLst>
        <pc:docMk/>
      </pc:docMkLst>
      <pc:sldChg chg="modSp">
        <pc:chgData name="Gulik van, Niek NMC" userId="S::niek.vangulik@nslogin.nl::97f052bb-8d95-4b45-917d-143ea80b96b5" providerId="AD" clId="Web-{B1329776-2F17-4E7C-9163-7665754CADDA}" dt="2018-07-09T09:07:14.108" v="22" actId="20577"/>
        <pc:sldMkLst>
          <pc:docMk/>
          <pc:sldMk cId="768453482" sldId="592"/>
        </pc:sldMkLst>
        <pc:spChg chg="mod">
          <ac:chgData name="Gulik van, Niek NMC" userId="S::niek.vangulik@nslogin.nl::97f052bb-8d95-4b45-917d-143ea80b96b5" providerId="AD" clId="Web-{B1329776-2F17-4E7C-9163-7665754CADDA}" dt="2018-07-09T09:07:14.108" v="22" actId="20577"/>
          <ac:spMkLst>
            <pc:docMk/>
            <pc:sldMk cId="768453482" sldId="592"/>
            <ac:spMk id="2" creationId="{5E92E5C0-7ADB-4D39-912F-347133A80099}"/>
          </ac:spMkLst>
        </pc:spChg>
        <pc:spChg chg="mod">
          <ac:chgData name="Gulik van, Niek NMC" userId="S::niek.vangulik@nslogin.nl::97f052bb-8d95-4b45-917d-143ea80b96b5" providerId="AD" clId="Web-{B1329776-2F17-4E7C-9163-7665754CADDA}" dt="2018-07-09T09:06:57.951" v="18" actId="1076"/>
          <ac:spMkLst>
            <pc:docMk/>
            <pc:sldMk cId="768453482" sldId="592"/>
            <ac:spMk id="27" creationId="{8688D871-9AC9-4CF0-85DC-16CFF9EA7AAD}"/>
          </ac:spMkLst>
        </pc:spChg>
        <pc:picChg chg="mod">
          <ac:chgData name="Gulik van, Niek NMC" userId="S::niek.vangulik@nslogin.nl::97f052bb-8d95-4b45-917d-143ea80b96b5" providerId="AD" clId="Web-{B1329776-2F17-4E7C-9163-7665754CADDA}" dt="2018-07-09T09:07:03.420" v="19" actId="1076"/>
          <ac:picMkLst>
            <pc:docMk/>
            <pc:sldMk cId="768453482" sldId="592"/>
            <ac:picMk id="18" creationId="{41C8B4BE-6786-4605-8306-9801974E7C07}"/>
          </ac:picMkLst>
        </pc:picChg>
      </pc:sldChg>
      <pc:sldChg chg="modSp">
        <pc:chgData name="Gulik van, Niek NMC" userId="S::niek.vangulik@nslogin.nl::97f052bb-8d95-4b45-917d-143ea80b96b5" providerId="AD" clId="Web-{B1329776-2F17-4E7C-9163-7665754CADDA}" dt="2018-07-09T09:07:20.592" v="24" actId="20577"/>
        <pc:sldMkLst>
          <pc:docMk/>
          <pc:sldMk cId="4186326596" sldId="593"/>
        </pc:sldMkLst>
        <pc:spChg chg="mod">
          <ac:chgData name="Gulik van, Niek NMC" userId="S::niek.vangulik@nslogin.nl::97f052bb-8d95-4b45-917d-143ea80b96b5" providerId="AD" clId="Web-{B1329776-2F17-4E7C-9163-7665754CADDA}" dt="2018-07-09T09:07:20.592" v="24" actId="20577"/>
          <ac:spMkLst>
            <pc:docMk/>
            <pc:sldMk cId="4186326596" sldId="593"/>
            <ac:spMk id="2" creationId="{5E92E5C0-7ADB-4D39-912F-347133A80099}"/>
          </ac:spMkLst>
        </pc:spChg>
      </pc:sldChg>
    </pc:docChg>
  </pc:docChgLst>
  <pc:docChgLst>
    <pc:chgData name="Naerssen van, Anne" userId="S::anne.vannaerssen@nslogin.nl::b01dd8f7-47f5-45b9-95f7-d9bad6249f59" providerId="AD" clId="Web-{D4FDDBE9-B4AB-4BA2-B91D-1D6611832569}"/>
    <pc:docChg chg="modSld">
      <pc:chgData name="Naerssen van, Anne" userId="S::anne.vannaerssen@nslogin.nl::b01dd8f7-47f5-45b9-95f7-d9bad6249f59" providerId="AD" clId="Web-{D4FDDBE9-B4AB-4BA2-B91D-1D6611832569}" dt="2018-08-10T07:41:02.392" v="24"/>
      <pc:docMkLst>
        <pc:docMk/>
      </pc:docMkLst>
      <pc:sldChg chg="addSp delSp modSp">
        <pc:chgData name="Naerssen van, Anne" userId="S::anne.vannaerssen@nslogin.nl::b01dd8f7-47f5-45b9-95f7-d9bad6249f59" providerId="AD" clId="Web-{D4FDDBE9-B4AB-4BA2-B91D-1D6611832569}" dt="2018-08-10T07:39:53.986" v="16"/>
        <pc:sldMkLst>
          <pc:docMk/>
          <pc:sldMk cId="3239486031" sldId="542"/>
        </pc:sldMkLst>
        <pc:spChg chg="mod">
          <ac:chgData name="Naerssen van, Anne" userId="S::anne.vannaerssen@nslogin.nl::b01dd8f7-47f5-45b9-95f7-d9bad6249f59" providerId="AD" clId="Web-{D4FDDBE9-B4AB-4BA2-B91D-1D6611832569}" dt="2018-08-10T07:38:06.875" v="12" actId="1076"/>
          <ac:spMkLst>
            <pc:docMk/>
            <pc:sldMk cId="3239486031" sldId="542"/>
            <ac:spMk id="4" creationId="{00000000-0000-0000-0000-000000000000}"/>
          </ac:spMkLst>
        </pc:spChg>
        <pc:spChg chg="add del mod">
          <ac:chgData name="Naerssen van, Anne" userId="S::anne.vannaerssen@nslogin.nl::b01dd8f7-47f5-45b9-95f7-d9bad6249f59" providerId="AD" clId="Web-{D4FDDBE9-B4AB-4BA2-B91D-1D6611832569}" dt="2018-08-10T07:39:53.986" v="16"/>
          <ac:spMkLst>
            <pc:docMk/>
            <pc:sldMk cId="3239486031" sldId="542"/>
            <ac:spMk id="44" creationId="{E109785F-CE45-44CA-93B6-28928CAB8D26}"/>
          </ac:spMkLst>
        </pc:spChg>
        <pc:grpChg chg="mod">
          <ac:chgData name="Naerssen van, Anne" userId="S::anne.vannaerssen@nslogin.nl::b01dd8f7-47f5-45b9-95f7-d9bad6249f59" providerId="AD" clId="Web-{D4FDDBE9-B4AB-4BA2-B91D-1D6611832569}" dt="2018-08-10T07:38:08.625" v="13" actId="1076"/>
          <ac:grpSpMkLst>
            <pc:docMk/>
            <pc:sldMk cId="3239486031" sldId="542"/>
            <ac:grpSpMk id="6" creationId="{00000000-0000-0000-0000-000000000000}"/>
          </ac:grpSpMkLst>
        </pc:grpChg>
        <pc:grpChg chg="del">
          <ac:chgData name="Naerssen van, Anne" userId="S::anne.vannaerssen@nslogin.nl::b01dd8f7-47f5-45b9-95f7-d9bad6249f59" providerId="AD" clId="Web-{D4FDDBE9-B4AB-4BA2-B91D-1D6611832569}" dt="2018-08-10T07:38:04.422" v="11"/>
          <ac:grpSpMkLst>
            <pc:docMk/>
            <pc:sldMk cId="3239486031" sldId="542"/>
            <ac:grpSpMk id="26" creationId="{00000000-0000-0000-0000-000000000000}"/>
          </ac:grpSpMkLst>
        </pc:grpChg>
      </pc:sldChg>
      <pc:sldChg chg="delSp">
        <pc:chgData name="Naerssen van, Anne" userId="S::anne.vannaerssen@nslogin.nl::b01dd8f7-47f5-45b9-95f7-d9bad6249f59" providerId="AD" clId="Web-{D4FDDBE9-B4AB-4BA2-B91D-1D6611832569}" dt="2018-08-10T07:41:02.392" v="24"/>
        <pc:sldMkLst>
          <pc:docMk/>
          <pc:sldMk cId="794598691" sldId="543"/>
        </pc:sldMkLst>
        <pc:picChg chg="del">
          <ac:chgData name="Naerssen van, Anne" userId="S::anne.vannaerssen@nslogin.nl::b01dd8f7-47f5-45b9-95f7-d9bad6249f59" providerId="AD" clId="Web-{D4FDDBE9-B4AB-4BA2-B91D-1D6611832569}" dt="2018-08-10T07:41:02.392" v="24"/>
          <ac:picMkLst>
            <pc:docMk/>
            <pc:sldMk cId="794598691" sldId="543"/>
            <ac:picMk id="41" creationId="{00000000-0000-0000-0000-000000000000}"/>
          </ac:picMkLst>
        </pc:picChg>
      </pc:sldChg>
      <pc:sldChg chg="delSp">
        <pc:chgData name="Naerssen van, Anne" userId="S::anne.vannaerssen@nslogin.nl::b01dd8f7-47f5-45b9-95f7-d9bad6249f59" providerId="AD" clId="Web-{D4FDDBE9-B4AB-4BA2-B91D-1D6611832569}" dt="2018-08-10T07:40:38.392" v="23"/>
        <pc:sldMkLst>
          <pc:docMk/>
          <pc:sldMk cId="1422251345" sldId="544"/>
        </pc:sldMkLst>
        <pc:grpChg chg="del">
          <ac:chgData name="Naerssen van, Anne" userId="S::anne.vannaerssen@nslogin.nl::b01dd8f7-47f5-45b9-95f7-d9bad6249f59" providerId="AD" clId="Web-{D4FDDBE9-B4AB-4BA2-B91D-1D6611832569}" dt="2018-08-10T07:40:38.392" v="23"/>
          <ac:grpSpMkLst>
            <pc:docMk/>
            <pc:sldMk cId="1422251345" sldId="544"/>
            <ac:grpSpMk id="82" creationId="{00000000-0000-0000-0000-000000000000}"/>
          </ac:grpSpMkLst>
        </pc:grpChg>
      </pc:sldChg>
      <pc:sldChg chg="delSp modSp">
        <pc:chgData name="Naerssen van, Anne" userId="S::anne.vannaerssen@nslogin.nl::b01dd8f7-47f5-45b9-95f7-d9bad6249f59" providerId="AD" clId="Web-{D4FDDBE9-B4AB-4BA2-B91D-1D6611832569}" dt="2018-08-10T07:40:28.392" v="22" actId="1076"/>
        <pc:sldMkLst>
          <pc:docMk/>
          <pc:sldMk cId="3707637137" sldId="545"/>
        </pc:sldMkLst>
        <pc:spChg chg="mod">
          <ac:chgData name="Naerssen van, Anne" userId="S::anne.vannaerssen@nslogin.nl::b01dd8f7-47f5-45b9-95f7-d9bad6249f59" providerId="AD" clId="Web-{D4FDDBE9-B4AB-4BA2-B91D-1D6611832569}" dt="2018-08-10T07:40:25.080" v="21" actId="1076"/>
          <ac:spMkLst>
            <pc:docMk/>
            <pc:sldMk cId="3707637137" sldId="545"/>
            <ac:spMk id="4" creationId="{00000000-0000-0000-0000-000000000000}"/>
          </ac:spMkLst>
        </pc:spChg>
        <pc:spChg chg="del">
          <ac:chgData name="Naerssen van, Anne" userId="S::anne.vannaerssen@nslogin.nl::b01dd8f7-47f5-45b9-95f7-d9bad6249f59" providerId="AD" clId="Web-{D4FDDBE9-B4AB-4BA2-B91D-1D6611832569}" dt="2018-08-10T07:40:21.627" v="17"/>
          <ac:spMkLst>
            <pc:docMk/>
            <pc:sldMk cId="3707637137" sldId="545"/>
            <ac:spMk id="28" creationId="{00000000-0000-0000-0000-000000000000}"/>
          </ac:spMkLst>
        </pc:spChg>
        <pc:grpChg chg="mod">
          <ac:chgData name="Naerssen van, Anne" userId="S::anne.vannaerssen@nslogin.nl::b01dd8f7-47f5-45b9-95f7-d9bad6249f59" providerId="AD" clId="Web-{D4FDDBE9-B4AB-4BA2-B91D-1D6611832569}" dt="2018-08-10T07:40:28.392" v="22" actId="1076"/>
          <ac:grpSpMkLst>
            <pc:docMk/>
            <pc:sldMk cId="3707637137" sldId="545"/>
            <ac:grpSpMk id="6" creationId="{00000000-0000-0000-0000-000000000000}"/>
          </ac:grpSpMkLst>
        </pc:grpChg>
        <pc:picChg chg="del">
          <ac:chgData name="Naerssen van, Anne" userId="S::anne.vannaerssen@nslogin.nl::b01dd8f7-47f5-45b9-95f7-d9bad6249f59" providerId="AD" clId="Web-{D4FDDBE9-B4AB-4BA2-B91D-1D6611832569}" dt="2018-08-10T07:40:21.627" v="20"/>
          <ac:picMkLst>
            <pc:docMk/>
            <pc:sldMk cId="3707637137" sldId="545"/>
            <ac:picMk id="25" creationId="{00000000-0000-0000-0000-000000000000}"/>
          </ac:picMkLst>
        </pc:picChg>
        <pc:picChg chg="del">
          <ac:chgData name="Naerssen van, Anne" userId="S::anne.vannaerssen@nslogin.nl::b01dd8f7-47f5-45b9-95f7-d9bad6249f59" providerId="AD" clId="Web-{D4FDDBE9-B4AB-4BA2-B91D-1D6611832569}" dt="2018-08-10T07:40:21.627" v="19"/>
          <ac:picMkLst>
            <pc:docMk/>
            <pc:sldMk cId="3707637137" sldId="545"/>
            <ac:picMk id="26" creationId="{00000000-0000-0000-0000-000000000000}"/>
          </ac:picMkLst>
        </pc:picChg>
        <pc:picChg chg="del">
          <ac:chgData name="Naerssen van, Anne" userId="S::anne.vannaerssen@nslogin.nl::b01dd8f7-47f5-45b9-95f7-d9bad6249f59" providerId="AD" clId="Web-{D4FDDBE9-B4AB-4BA2-B91D-1D6611832569}" dt="2018-08-10T07:40:21.627" v="18"/>
          <ac:picMkLst>
            <pc:docMk/>
            <pc:sldMk cId="3707637137" sldId="545"/>
            <ac:picMk id="27" creationId="{00000000-0000-0000-0000-000000000000}"/>
          </ac:picMkLst>
        </pc:picChg>
      </pc:sldChg>
      <pc:sldChg chg="addSp delSp modSp addAnim delAnim">
        <pc:chgData name="Naerssen van, Anne" userId="S::anne.vannaerssen@nslogin.nl::b01dd8f7-47f5-45b9-95f7-d9bad6249f59" providerId="AD" clId="Web-{D4FDDBE9-B4AB-4BA2-B91D-1D6611832569}" dt="2018-08-10T07:37:47.510" v="10" actId="1076"/>
        <pc:sldMkLst>
          <pc:docMk/>
          <pc:sldMk cId="2338367531" sldId="570"/>
        </pc:sldMkLst>
        <pc:spChg chg="add del mod">
          <ac:chgData name="Naerssen van, Anne" userId="S::anne.vannaerssen@nslogin.nl::b01dd8f7-47f5-45b9-95f7-d9bad6249f59" providerId="AD" clId="Web-{D4FDDBE9-B4AB-4BA2-B91D-1D6611832569}" dt="2018-08-10T07:37:47.510" v="10" actId="1076"/>
          <ac:spMkLst>
            <pc:docMk/>
            <pc:sldMk cId="2338367531" sldId="570"/>
            <ac:spMk id="58" creationId="{00000000-0000-0000-0000-000000000000}"/>
          </ac:spMkLst>
        </pc:spChg>
        <pc:spChg chg="mod">
          <ac:chgData name="Naerssen van, Anne" userId="S::anne.vannaerssen@nslogin.nl::b01dd8f7-47f5-45b9-95f7-d9bad6249f59" providerId="AD" clId="Web-{D4FDDBE9-B4AB-4BA2-B91D-1D6611832569}" dt="2018-08-10T07:36:26.228" v="8"/>
          <ac:spMkLst>
            <pc:docMk/>
            <pc:sldMk cId="2338367531" sldId="570"/>
            <ac:spMk id="73" creationId="{00000000-0000-0000-0000-000000000000}"/>
          </ac:spMkLst>
        </pc:spChg>
        <pc:spChg chg="mod">
          <ac:chgData name="Naerssen van, Anne" userId="S::anne.vannaerssen@nslogin.nl::b01dd8f7-47f5-45b9-95f7-d9bad6249f59" providerId="AD" clId="Web-{D4FDDBE9-B4AB-4BA2-B91D-1D6611832569}" dt="2018-08-10T07:36:22.368" v="7"/>
          <ac:spMkLst>
            <pc:docMk/>
            <pc:sldMk cId="2338367531" sldId="570"/>
            <ac:spMk id="74" creationId="{00000000-0000-0000-0000-000000000000}"/>
          </ac:spMkLst>
        </pc:spChg>
      </pc:sldChg>
    </pc:docChg>
  </pc:docChgLst>
  <pc:docChgLst>
    <pc:chgData name="Al-Tamimi, Hussein H" userId="S::hussein.al-tamimi@nslogin.nl::9c3573f2-a579-47ca-962c-171ff5bc19cd" providerId="AD" clId="Web-{34388002-EEB2-47FB-8939-7424436E3740}"/>
    <pc:docChg chg="modSld">
      <pc:chgData name="Al-Tamimi, Hussein H" userId="S::hussein.al-tamimi@nslogin.nl::9c3573f2-a579-47ca-962c-171ff5bc19cd" providerId="AD" clId="Web-{34388002-EEB2-47FB-8939-7424436E3740}" dt="2018-08-03T09:25:32.255" v="14" actId="20577"/>
      <pc:docMkLst>
        <pc:docMk/>
      </pc:docMkLst>
      <pc:sldChg chg="modSp">
        <pc:chgData name="Al-Tamimi, Hussein H" userId="S::hussein.al-tamimi@nslogin.nl::9c3573f2-a579-47ca-962c-171ff5bc19cd" providerId="AD" clId="Web-{34388002-EEB2-47FB-8939-7424436E3740}" dt="2018-08-03T09:25:32.255" v="14" actId="20577"/>
        <pc:sldMkLst>
          <pc:docMk/>
          <pc:sldMk cId="2834877977" sldId="538"/>
        </pc:sldMkLst>
        <pc:spChg chg="mod">
          <ac:chgData name="Al-Tamimi, Hussein H" userId="S::hussein.al-tamimi@nslogin.nl::9c3573f2-a579-47ca-962c-171ff5bc19cd" providerId="AD" clId="Web-{34388002-EEB2-47FB-8939-7424436E3740}" dt="2018-08-03T09:25:32.255" v="14" actId="20577"/>
          <ac:spMkLst>
            <pc:docMk/>
            <pc:sldMk cId="2834877977" sldId="538"/>
            <ac:spMk id="3" creationId="{00000000-0000-0000-0000-000000000000}"/>
          </ac:spMkLst>
        </pc:spChg>
      </pc:sldChg>
    </pc:docChg>
  </pc:docChgLst>
  <pc:docChgLst>
    <pc:chgData name="Bron, Pauline P" userId="S::pauline.bron@nslogin.nl::d6d7181d-ec59-497d-a160-d9713a498b6b" providerId="AD" clId="Web-{02E4605C-0C50-4179-9C41-AA30CF127FEB}"/>
    <pc:docChg chg="addSld">
      <pc:chgData name="Bron, Pauline P" userId="S::pauline.bron@nslogin.nl::d6d7181d-ec59-497d-a160-d9713a498b6b" providerId="AD" clId="Web-{02E4605C-0C50-4179-9C41-AA30CF127FEB}" dt="2018-07-04T09:22:21.369" v="0"/>
      <pc:docMkLst>
        <pc:docMk/>
      </pc:docMkLst>
      <pc:sldChg chg="new">
        <pc:chgData name="Bron, Pauline P" userId="S::pauline.bron@nslogin.nl::d6d7181d-ec59-497d-a160-d9713a498b6b" providerId="AD" clId="Web-{02E4605C-0C50-4179-9C41-AA30CF127FEB}" dt="2018-07-04T09:22:21.369" v="0"/>
        <pc:sldMkLst>
          <pc:docMk/>
          <pc:sldMk cId="1309961978" sldId="601"/>
        </pc:sldMkLst>
      </pc:sldChg>
    </pc:docChg>
  </pc:docChgLst>
  <pc:docChgLst>
    <pc:chgData name="Al-Tamimi, Hussein H" userId="S::hussein.al-tamimi@nslogin.nl::9c3573f2-a579-47ca-962c-171ff5bc19cd" providerId="AD" clId="Web-{3CF5A4B2-D5E4-40E9-8B09-FD2BAE2EAA2F}"/>
    <pc:docChg chg="modSld">
      <pc:chgData name="Al-Tamimi, Hussein H" userId="S::hussein.al-tamimi@nslogin.nl::9c3573f2-a579-47ca-962c-171ff5bc19cd" providerId="AD" clId="Web-{3CF5A4B2-D5E4-40E9-8B09-FD2BAE2EAA2F}" dt="2018-08-03T12:50:55.155" v="265" actId="20577"/>
      <pc:docMkLst>
        <pc:docMk/>
      </pc:docMkLst>
      <pc:sldChg chg="modSp">
        <pc:chgData name="Al-Tamimi, Hussein H" userId="S::hussein.al-tamimi@nslogin.nl::9c3573f2-a579-47ca-962c-171ff5bc19cd" providerId="AD" clId="Web-{3CF5A4B2-D5E4-40E9-8B09-FD2BAE2EAA2F}" dt="2018-08-03T12:50:55.155" v="265" actId="20577"/>
        <pc:sldMkLst>
          <pc:docMk/>
          <pc:sldMk cId="2834877977" sldId="538"/>
        </pc:sldMkLst>
        <pc:spChg chg="mod">
          <ac:chgData name="Al-Tamimi, Hussein H" userId="S::hussein.al-tamimi@nslogin.nl::9c3573f2-a579-47ca-962c-171ff5bc19cd" providerId="AD" clId="Web-{3CF5A4B2-D5E4-40E9-8B09-FD2BAE2EAA2F}" dt="2018-08-03T12:50:55.155" v="265" actId="20577"/>
          <ac:spMkLst>
            <pc:docMk/>
            <pc:sldMk cId="2834877977" sldId="538"/>
            <ac:spMk id="3" creationId="{00000000-0000-0000-0000-000000000000}"/>
          </ac:spMkLst>
        </pc:spChg>
      </pc:sldChg>
    </pc:docChg>
  </pc:docChgLst>
  <pc:docChgLst>
    <pc:chgData name="Naerssen van, Anne" userId="S::anne.vannaerssen@nslogin.nl::b01dd8f7-47f5-45b9-95f7-d9bad6249f59" providerId="AD" clId="Web-{DC2EB0D3-8DAD-47A2-8ECC-DD7CDFD5039E}"/>
    <pc:docChg chg="addSld modSld sldOrd">
      <pc:chgData name="Naerssen van, Anne" userId="S::anne.vannaerssen@nslogin.nl::b01dd8f7-47f5-45b9-95f7-d9bad6249f59" providerId="AD" clId="Web-{DC2EB0D3-8DAD-47A2-8ECC-DD7CDFD5039E}" dt="2018-08-01T08:24:04.201" v="6" actId="20577"/>
      <pc:docMkLst>
        <pc:docMk/>
      </pc:docMkLst>
      <pc:sldChg chg="ord">
        <pc:chgData name="Naerssen van, Anne" userId="S::anne.vannaerssen@nslogin.nl::b01dd8f7-47f5-45b9-95f7-d9bad6249f59" providerId="AD" clId="Web-{DC2EB0D3-8DAD-47A2-8ECC-DD7CDFD5039E}" dt="2018-08-01T08:14:46.938" v="0"/>
        <pc:sldMkLst>
          <pc:docMk/>
          <pc:sldMk cId="3854720595" sldId="538"/>
        </pc:sldMkLst>
      </pc:sldChg>
      <pc:sldChg chg="modSp new ord">
        <pc:chgData name="Naerssen van, Anne" userId="S::anne.vannaerssen@nslogin.nl::b01dd8f7-47f5-45b9-95f7-d9bad6249f59" providerId="AD" clId="Web-{DC2EB0D3-8DAD-47A2-8ECC-DD7CDFD5039E}" dt="2018-08-01T08:24:04.201" v="6" actId="20577"/>
        <pc:sldMkLst>
          <pc:docMk/>
          <pc:sldMk cId="4012756668" sldId="596"/>
        </pc:sldMkLst>
        <pc:spChg chg="mod">
          <ac:chgData name="Naerssen van, Anne" userId="S::anne.vannaerssen@nslogin.nl::b01dd8f7-47f5-45b9-95f7-d9bad6249f59" providerId="AD" clId="Web-{DC2EB0D3-8DAD-47A2-8ECC-DD7CDFD5039E}" dt="2018-08-01T08:24:04.201" v="6" actId="20577"/>
          <ac:spMkLst>
            <pc:docMk/>
            <pc:sldMk cId="4012756668" sldId="596"/>
            <ac:spMk id="3" creationId="{84469E9C-B85A-4FCA-81AC-CC0C2023A27C}"/>
          </ac:spMkLst>
        </pc:spChg>
      </pc:sldChg>
    </pc:docChg>
  </pc:docChgLst>
  <pc:docChgLst>
    <pc:chgData name="Leeuwen van, Tim TAG" userId="S::tim.vanleeuwen@nslogin.nl::780af440-5104-424a-812b-f7db4e705102" providerId="AD" clId="Web-{8900B548-AD80-406D-8D85-F972E19380A7}"/>
    <pc:docChg chg="modSld">
      <pc:chgData name="Leeuwen van, Tim TAG" userId="S::tim.vanleeuwen@nslogin.nl::780af440-5104-424a-812b-f7db4e705102" providerId="AD" clId="Web-{8900B548-AD80-406D-8D85-F972E19380A7}" dt="2018-08-07T14:26:21.108" v="49" actId="20577"/>
      <pc:docMkLst>
        <pc:docMk/>
      </pc:docMkLst>
      <pc:sldChg chg="modSp">
        <pc:chgData name="Leeuwen van, Tim TAG" userId="S::tim.vanleeuwen@nslogin.nl::780af440-5104-424a-812b-f7db4e705102" providerId="AD" clId="Web-{8900B548-AD80-406D-8D85-F972E19380A7}" dt="2018-08-07T14:26:21.108" v="49" actId="20577"/>
        <pc:sldMkLst>
          <pc:docMk/>
          <pc:sldMk cId="651864464" sldId="548"/>
        </pc:sldMkLst>
        <pc:spChg chg="mod">
          <ac:chgData name="Leeuwen van, Tim TAG" userId="S::tim.vanleeuwen@nslogin.nl::780af440-5104-424a-812b-f7db4e705102" providerId="AD" clId="Web-{8900B548-AD80-406D-8D85-F972E19380A7}" dt="2018-08-07T14:26:21.108" v="49" actId="20577"/>
          <ac:spMkLst>
            <pc:docMk/>
            <pc:sldMk cId="651864464" sldId="548"/>
            <ac:spMk id="3" creationId="{00000000-0000-0000-0000-000000000000}"/>
          </ac:spMkLst>
        </pc:spChg>
        <pc:picChg chg="mod">
          <ac:chgData name="Leeuwen van, Tim TAG" userId="S::tim.vanleeuwen@nslogin.nl::780af440-5104-424a-812b-f7db4e705102" providerId="AD" clId="Web-{8900B548-AD80-406D-8D85-F972E19380A7}" dt="2018-08-07T13:59:27.886" v="5" actId="1076"/>
          <ac:picMkLst>
            <pc:docMk/>
            <pc:sldMk cId="651864464" sldId="548"/>
            <ac:picMk id="6" creationId="{3551567C-4284-4CE5-B0AF-16CD65C9CF1C}"/>
          </ac:picMkLst>
        </pc:picChg>
      </pc:sldChg>
    </pc:docChg>
  </pc:docChgLst>
  <pc:docChgLst>
    <pc:chgData name="Naerssen van, Anne" userId="S::anne.vannaerssen@nslogin.nl::b01dd8f7-47f5-45b9-95f7-d9bad6249f59" providerId="AD" clId="Web-{4CF61CDD-F637-4922-A440-8F7BCEE46B87}"/>
    <pc:docChg chg="modSld">
      <pc:chgData name="Naerssen van, Anne" userId="S::anne.vannaerssen@nslogin.nl::b01dd8f7-47f5-45b9-95f7-d9bad6249f59" providerId="AD" clId="Web-{4CF61CDD-F637-4922-A440-8F7BCEE46B87}" dt="2018-08-03T14:06:47.706" v="7" actId="20577"/>
      <pc:docMkLst>
        <pc:docMk/>
      </pc:docMkLst>
      <pc:sldChg chg="modSp">
        <pc:chgData name="Naerssen van, Anne" userId="S::anne.vannaerssen@nslogin.nl::b01dd8f7-47f5-45b9-95f7-d9bad6249f59" providerId="AD" clId="Web-{4CF61CDD-F637-4922-A440-8F7BCEE46B87}" dt="2018-08-03T14:06:47.706" v="7" actId="20577"/>
        <pc:sldMkLst>
          <pc:docMk/>
          <pc:sldMk cId="1998486999" sldId="566"/>
        </pc:sldMkLst>
        <pc:spChg chg="mod">
          <ac:chgData name="Naerssen van, Anne" userId="S::anne.vannaerssen@nslogin.nl::b01dd8f7-47f5-45b9-95f7-d9bad6249f59" providerId="AD" clId="Web-{4CF61CDD-F637-4922-A440-8F7BCEE46B87}" dt="2018-08-03T14:05:53.079" v="0" actId="20577"/>
          <ac:spMkLst>
            <pc:docMk/>
            <pc:sldMk cId="1998486999" sldId="566"/>
            <ac:spMk id="7" creationId="{00000000-0000-0000-0000-000000000000}"/>
          </ac:spMkLst>
        </pc:spChg>
        <pc:spChg chg="mod">
          <ac:chgData name="Naerssen van, Anne" userId="S::anne.vannaerssen@nslogin.nl::b01dd8f7-47f5-45b9-95f7-d9bad6249f59" providerId="AD" clId="Web-{4CF61CDD-F637-4922-A440-8F7BCEE46B87}" dt="2018-08-03T14:06:47.706" v="7" actId="20577"/>
          <ac:spMkLst>
            <pc:docMk/>
            <pc:sldMk cId="1998486999" sldId="566"/>
            <ac:spMk id="8" creationId="{00000000-0000-0000-0000-000000000000}"/>
          </ac:spMkLst>
        </pc:spChg>
        <pc:spChg chg="mod">
          <ac:chgData name="Naerssen van, Anne" userId="S::anne.vannaerssen@nslogin.nl::b01dd8f7-47f5-45b9-95f7-d9bad6249f59" providerId="AD" clId="Web-{4CF61CDD-F637-4922-A440-8F7BCEE46B87}" dt="2018-08-03T14:06:11.189" v="5" actId="20577"/>
          <ac:spMkLst>
            <pc:docMk/>
            <pc:sldMk cId="1998486999" sldId="566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9104-36A6-428F-A03C-F9D0BEBC366D}" type="datetimeFigureOut">
              <a:rPr lang="nl-NL" smtClean="0"/>
              <a:t>12-9-2018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793E7-B956-4D97-B0A9-0D6202BEDC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222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2D22-39D7-4634-BDC8-79684120813F}" type="datetimeFigureOut">
              <a:rPr lang="nl-NL" smtClean="0"/>
              <a:t>12-9-2018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nl-NL"/>
              <a:t>x</a:t>
            </a:r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02B96-9288-43B8-8BFF-B54644C267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45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Because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we </a:t>
            </a:r>
            <a:r>
              <a:rPr lang="nl-NL" dirty="0" err="1" smtClean="0"/>
              <a:t>can</a:t>
            </a:r>
            <a:r>
              <a:rPr lang="nl-NL" dirty="0" smtClean="0"/>
              <a:t> separate displays we </a:t>
            </a:r>
            <a:r>
              <a:rPr lang="nl-NL" dirty="0" err="1" smtClean="0"/>
              <a:t>can</a:t>
            </a:r>
            <a:r>
              <a:rPr lang="nl-NL" dirty="0" smtClean="0"/>
              <a:t> more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easily</a:t>
            </a:r>
            <a:r>
              <a:rPr lang="nl-NL" baseline="0" dirty="0" smtClean="0"/>
              <a:t> test new display images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customers</a:t>
            </a:r>
            <a:r>
              <a:rPr lang="nl-NL" baseline="0" dirty="0" smtClean="0"/>
              <a:t>/</a:t>
            </a:r>
            <a:r>
              <a:rPr lang="nl-NL" baseline="0" dirty="0" err="1" smtClean="0"/>
              <a:t>passengers</a:t>
            </a:r>
            <a:r>
              <a:rPr lang="nl-NL" baseline="0" dirty="0" smtClean="0"/>
              <a:t> on a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station or platform.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 in html-5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much</a:t>
            </a:r>
            <a:r>
              <a:rPr lang="nl-NL" baseline="0" dirty="0" smtClean="0"/>
              <a:t> more easy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develop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</a:t>
            </a:r>
            <a:r>
              <a:rPr lang="nl-NL" baseline="0" dirty="0" smtClean="0"/>
              <a:t> room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shorten</a:t>
            </a:r>
            <a:r>
              <a:rPr lang="nl-NL" baseline="0" dirty="0" smtClean="0"/>
              <a:t> development time.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34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developed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now</a:t>
            </a:r>
            <a:r>
              <a:rPr lang="nl-NL" dirty="0" smtClean="0"/>
              <a:t> on.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1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give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passengers</a:t>
            </a:r>
            <a:r>
              <a:rPr lang="nl-NL" baseline="0" dirty="0" smtClean="0"/>
              <a:t> more sense of control over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journey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, even </a:t>
            </a:r>
            <a:r>
              <a:rPr lang="nl-NL" baseline="0" dirty="0" err="1" smtClean="0"/>
              <a:t>though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train is busy,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adjust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their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behaviour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have more chance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find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seat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stand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train.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26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676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02B96-9288-43B8-8BFF-B54644C2675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7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UC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01" name="WOLK"/>
          <p:cNvSpPr/>
          <p:nvPr userDrawn="1"/>
        </p:nvSpPr>
        <p:spPr>
          <a:xfrm>
            <a:off x="7911146" y="-175024"/>
            <a:ext cx="3439390" cy="1195956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02" name="WOLK"/>
          <p:cNvSpPr/>
          <p:nvPr userDrawn="1"/>
        </p:nvSpPr>
        <p:spPr>
          <a:xfrm flipH="1">
            <a:off x="10864440" y="1468338"/>
            <a:ext cx="1627153" cy="565799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03" name="WOLK"/>
          <p:cNvSpPr/>
          <p:nvPr userDrawn="1"/>
        </p:nvSpPr>
        <p:spPr>
          <a:xfrm>
            <a:off x="1553640" y="314674"/>
            <a:ext cx="2434922" cy="846679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196" name="WIT"/>
          <p:cNvSpPr/>
          <p:nvPr userDrawn="1"/>
        </p:nvSpPr>
        <p:spPr>
          <a:xfrm>
            <a:off x="0" y="4586524"/>
            <a:ext cx="12192000" cy="223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39" name="Vrije vorm 238"/>
          <p:cNvSpPr/>
          <p:nvPr userDrawn="1"/>
        </p:nvSpPr>
        <p:spPr>
          <a:xfrm>
            <a:off x="-76727" y="-62748"/>
            <a:ext cx="12345454" cy="3160515"/>
          </a:xfrm>
          <a:custGeom>
            <a:avLst/>
            <a:gdLst>
              <a:gd name="connsiteX0" fmla="*/ 12345454 w 12345454"/>
              <a:gd name="connsiteY0" fmla="*/ 0 h 3160515"/>
              <a:gd name="connsiteX1" fmla="*/ 12345454 w 12345454"/>
              <a:gd name="connsiteY1" fmla="*/ 3084022 h 3160515"/>
              <a:gd name="connsiteX2" fmla="*/ 5372627 w 12345454"/>
              <a:gd name="connsiteY2" fmla="*/ 3028535 h 3160515"/>
              <a:gd name="connsiteX3" fmla="*/ 5067826 w 12345454"/>
              <a:gd name="connsiteY3" fmla="*/ 2590385 h 3160515"/>
              <a:gd name="connsiteX4" fmla="*/ 4572527 w 12345454"/>
              <a:gd name="connsiteY4" fmla="*/ 2304635 h 3160515"/>
              <a:gd name="connsiteX5" fmla="*/ 3829576 w 12345454"/>
              <a:gd name="connsiteY5" fmla="*/ 2152235 h 3160515"/>
              <a:gd name="connsiteX6" fmla="*/ 2858027 w 12345454"/>
              <a:gd name="connsiteY6" fmla="*/ 2190335 h 3160515"/>
              <a:gd name="connsiteX7" fmla="*/ 2210326 w 12345454"/>
              <a:gd name="connsiteY7" fmla="*/ 2304635 h 3160515"/>
              <a:gd name="connsiteX8" fmla="*/ 1715026 w 12345454"/>
              <a:gd name="connsiteY8" fmla="*/ 2628486 h 3160515"/>
              <a:gd name="connsiteX9" fmla="*/ 1486426 w 12345454"/>
              <a:gd name="connsiteY9" fmla="*/ 3066635 h 3160515"/>
              <a:gd name="connsiteX10" fmla="*/ 0 w 12345454"/>
              <a:gd name="connsiteY10" fmla="*/ 3160515 h 3160515"/>
              <a:gd name="connsiteX11" fmla="*/ 0 w 12345454"/>
              <a:gd name="connsiteY11" fmla="*/ 76774 h 3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45454" h="3160515">
                <a:moveTo>
                  <a:pt x="12345454" y="0"/>
                </a:moveTo>
                <a:lnTo>
                  <a:pt x="12345454" y="3084022"/>
                </a:lnTo>
                <a:lnTo>
                  <a:pt x="5372627" y="3028535"/>
                </a:lnTo>
                <a:lnTo>
                  <a:pt x="5067826" y="2590385"/>
                </a:lnTo>
                <a:lnTo>
                  <a:pt x="4572527" y="2304635"/>
                </a:lnTo>
                <a:lnTo>
                  <a:pt x="3829576" y="2152235"/>
                </a:lnTo>
                <a:lnTo>
                  <a:pt x="2858027" y="2190335"/>
                </a:lnTo>
                <a:lnTo>
                  <a:pt x="2210326" y="2304635"/>
                </a:lnTo>
                <a:lnTo>
                  <a:pt x="1715026" y="2628486"/>
                </a:lnTo>
                <a:lnTo>
                  <a:pt x="1486426" y="3066635"/>
                </a:lnTo>
                <a:lnTo>
                  <a:pt x="0" y="3160515"/>
                </a:lnTo>
                <a:lnTo>
                  <a:pt x="0" y="76774"/>
                </a:lnTo>
                <a:close/>
              </a:path>
            </a:pathLst>
          </a:custGeom>
          <a:solidFill>
            <a:srgbClr val="AFA4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35" name="Vrije vorm 234"/>
          <p:cNvSpPr/>
          <p:nvPr userDrawn="1"/>
        </p:nvSpPr>
        <p:spPr>
          <a:xfrm>
            <a:off x="-76727" y="-124227"/>
            <a:ext cx="9997984" cy="2987661"/>
          </a:xfrm>
          <a:custGeom>
            <a:avLst/>
            <a:gdLst>
              <a:gd name="connsiteX0" fmla="*/ 5367465 w 9997984"/>
              <a:gd name="connsiteY0" fmla="*/ 0 h 2987661"/>
              <a:gd name="connsiteX1" fmla="*/ 7084341 w 9997984"/>
              <a:gd name="connsiteY1" fmla="*/ 0 h 2987661"/>
              <a:gd name="connsiteX2" fmla="*/ 7476187 w 9997984"/>
              <a:gd name="connsiteY2" fmla="*/ 144743 h 2987661"/>
              <a:gd name="connsiteX3" fmla="*/ 9997984 w 9997984"/>
              <a:gd name="connsiteY3" fmla="*/ 2982271 h 2987661"/>
              <a:gd name="connsiteX4" fmla="*/ 9622777 w 9997984"/>
              <a:gd name="connsiteY4" fmla="*/ 2987661 h 2987661"/>
              <a:gd name="connsiteX5" fmla="*/ 5416004 w 9997984"/>
              <a:gd name="connsiteY5" fmla="*/ 4973 h 2987661"/>
              <a:gd name="connsiteX6" fmla="*/ 1707117 w 9997984"/>
              <a:gd name="connsiteY6" fmla="*/ 0 h 2987661"/>
              <a:gd name="connsiteX7" fmla="*/ 3433352 w 9997984"/>
              <a:gd name="connsiteY7" fmla="*/ 0 h 2987661"/>
              <a:gd name="connsiteX8" fmla="*/ 3326733 w 9997984"/>
              <a:gd name="connsiteY8" fmla="*/ 11605 h 2987661"/>
              <a:gd name="connsiteX9" fmla="*/ 60912 w 9997984"/>
              <a:gd name="connsiteY9" fmla="*/ 1324337 h 2987661"/>
              <a:gd name="connsiteX10" fmla="*/ 0 w 9997984"/>
              <a:gd name="connsiteY10" fmla="*/ 1381206 h 2987661"/>
              <a:gd name="connsiteX11" fmla="*/ 0 w 9997984"/>
              <a:gd name="connsiteY11" fmla="*/ 902572 h 2987661"/>
              <a:gd name="connsiteX12" fmla="*/ 69968 w 9997984"/>
              <a:gd name="connsiteY12" fmla="*/ 846840 h 2987661"/>
              <a:gd name="connsiteX13" fmla="*/ 1254534 w 9997984"/>
              <a:gd name="connsiteY13" fmla="*/ 172547 h 298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7984" h="2987661">
                <a:moveTo>
                  <a:pt x="5367465" y="0"/>
                </a:moveTo>
                <a:lnTo>
                  <a:pt x="7084341" y="0"/>
                </a:lnTo>
                <a:lnTo>
                  <a:pt x="7476187" y="144743"/>
                </a:lnTo>
                <a:cubicBezTo>
                  <a:pt x="8960453" y="754396"/>
                  <a:pt x="9954023" y="1793025"/>
                  <a:pt x="9997984" y="2982271"/>
                </a:cubicBezTo>
                <a:lnTo>
                  <a:pt x="9622777" y="2987661"/>
                </a:lnTo>
                <a:cubicBezTo>
                  <a:pt x="9562807" y="1502949"/>
                  <a:pt x="7769691" y="282112"/>
                  <a:pt x="5416004" y="4973"/>
                </a:cubicBezTo>
                <a:close/>
                <a:moveTo>
                  <a:pt x="1707117" y="0"/>
                </a:moveTo>
                <a:lnTo>
                  <a:pt x="3433352" y="0"/>
                </a:lnTo>
                <a:lnTo>
                  <a:pt x="3326733" y="11605"/>
                </a:lnTo>
                <a:cubicBezTo>
                  <a:pt x="1970904" y="180217"/>
                  <a:pt x="808354" y="662087"/>
                  <a:pt x="60912" y="1324337"/>
                </a:cubicBezTo>
                <a:lnTo>
                  <a:pt x="0" y="1381206"/>
                </a:lnTo>
                <a:lnTo>
                  <a:pt x="0" y="902572"/>
                </a:lnTo>
                <a:lnTo>
                  <a:pt x="69968" y="846840"/>
                </a:lnTo>
                <a:cubicBezTo>
                  <a:pt x="410624" y="588434"/>
                  <a:pt x="809656" y="361053"/>
                  <a:pt x="1254534" y="172547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9" name="Vrije vorm 228"/>
          <p:cNvSpPr/>
          <p:nvPr userDrawn="1"/>
        </p:nvSpPr>
        <p:spPr>
          <a:xfrm>
            <a:off x="10461043" y="-124227"/>
            <a:ext cx="1807684" cy="2512432"/>
          </a:xfrm>
          <a:custGeom>
            <a:avLst/>
            <a:gdLst>
              <a:gd name="connsiteX0" fmla="*/ 0 w 1807684"/>
              <a:gd name="connsiteY0" fmla="*/ 0 h 2512432"/>
              <a:gd name="connsiteX1" fmla="*/ 878681 w 1807684"/>
              <a:gd name="connsiteY1" fmla="*/ 0 h 2512432"/>
              <a:gd name="connsiteX2" fmla="*/ 1042188 w 1807684"/>
              <a:gd name="connsiteY2" fmla="*/ 149911 h 2512432"/>
              <a:gd name="connsiteX3" fmla="*/ 1770764 w 1807684"/>
              <a:gd name="connsiteY3" fmla="*/ 1019253 h 2512432"/>
              <a:gd name="connsiteX4" fmla="*/ 1807684 w 1807684"/>
              <a:gd name="connsiteY4" fmla="*/ 1079178 h 2512432"/>
              <a:gd name="connsiteX5" fmla="*/ 1807684 w 1807684"/>
              <a:gd name="connsiteY5" fmla="*/ 2512432 h 2512432"/>
              <a:gd name="connsiteX6" fmla="*/ 1765578 w 1807684"/>
              <a:gd name="connsiteY6" fmla="*/ 2328587 h 2512432"/>
              <a:gd name="connsiteX7" fmla="*/ 162443 w 1807684"/>
              <a:gd name="connsiteY7" fmla="*/ 117925 h 25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684" h="2512432">
                <a:moveTo>
                  <a:pt x="0" y="0"/>
                </a:moveTo>
                <a:lnTo>
                  <a:pt x="878681" y="0"/>
                </a:lnTo>
                <a:lnTo>
                  <a:pt x="1042188" y="149911"/>
                </a:lnTo>
                <a:cubicBezTo>
                  <a:pt x="1324217" y="421800"/>
                  <a:pt x="1568776" y="712695"/>
                  <a:pt x="1770764" y="1019253"/>
                </a:cubicBezTo>
                <a:lnTo>
                  <a:pt x="1807684" y="1079178"/>
                </a:lnTo>
                <a:lnTo>
                  <a:pt x="1807684" y="2512432"/>
                </a:lnTo>
                <a:lnTo>
                  <a:pt x="1765578" y="2328587"/>
                </a:lnTo>
                <a:cubicBezTo>
                  <a:pt x="1541303" y="1493508"/>
                  <a:pt x="974173" y="735990"/>
                  <a:pt x="162443" y="117925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7" name="Vrije vorm 236"/>
          <p:cNvSpPr/>
          <p:nvPr userDrawn="1"/>
        </p:nvSpPr>
        <p:spPr>
          <a:xfrm>
            <a:off x="-76727" y="650686"/>
            <a:ext cx="7512148" cy="2271498"/>
          </a:xfrm>
          <a:custGeom>
            <a:avLst/>
            <a:gdLst>
              <a:gd name="connsiteX0" fmla="*/ 3461721 w 7512148"/>
              <a:gd name="connsiteY0" fmla="*/ 20 h 2271498"/>
              <a:gd name="connsiteX1" fmla="*/ 7512148 w 7512148"/>
              <a:gd name="connsiteY1" fmla="*/ 2267907 h 2271498"/>
              <a:gd name="connsiteX2" fmla="*/ 7262211 w 7512148"/>
              <a:gd name="connsiteY2" fmla="*/ 2271498 h 2271498"/>
              <a:gd name="connsiteX3" fmla="*/ 3463517 w 7512148"/>
              <a:gd name="connsiteY3" fmla="*/ 249908 h 2271498"/>
              <a:gd name="connsiteX4" fmla="*/ 147908 w 7512148"/>
              <a:gd name="connsiteY4" fmla="*/ 1338662 h 2271498"/>
              <a:gd name="connsiteX5" fmla="*/ 0 w 7512148"/>
              <a:gd name="connsiteY5" fmla="*/ 1507563 h 2271498"/>
              <a:gd name="connsiteX6" fmla="*/ 0 w 7512148"/>
              <a:gd name="connsiteY6" fmla="*/ 1151325 h 2271498"/>
              <a:gd name="connsiteX7" fmla="*/ 129009 w 7512148"/>
              <a:gd name="connsiteY7" fmla="*/ 1028511 h 2271498"/>
              <a:gd name="connsiteX8" fmla="*/ 3461721 w 7512148"/>
              <a:gd name="connsiteY8" fmla="*/ 20 h 22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2148" h="2271498">
                <a:moveTo>
                  <a:pt x="3461721" y="20"/>
                </a:moveTo>
                <a:cubicBezTo>
                  <a:pt x="5657478" y="-5222"/>
                  <a:pt x="7457427" y="1002594"/>
                  <a:pt x="7512148" y="2267907"/>
                </a:cubicBezTo>
                <a:lnTo>
                  <a:pt x="7262211" y="2271498"/>
                </a:lnTo>
                <a:cubicBezTo>
                  <a:pt x="7208320" y="1143354"/>
                  <a:pt x="5521123" y="245461"/>
                  <a:pt x="3463517" y="249908"/>
                </a:cubicBezTo>
                <a:cubicBezTo>
                  <a:pt x="2030352" y="253006"/>
                  <a:pt x="785797" y="692655"/>
                  <a:pt x="147908" y="1338662"/>
                </a:cubicBezTo>
                <a:lnTo>
                  <a:pt x="0" y="1507563"/>
                </a:lnTo>
                <a:lnTo>
                  <a:pt x="0" y="1151325"/>
                </a:lnTo>
                <a:lnTo>
                  <a:pt x="129009" y="1028511"/>
                </a:lnTo>
                <a:cubicBezTo>
                  <a:pt x="850568" y="410736"/>
                  <a:pt x="2073028" y="3335"/>
                  <a:pt x="3461721" y="20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7" name="Blokboog 186"/>
          <p:cNvSpPr/>
          <p:nvPr userDrawn="1"/>
        </p:nvSpPr>
        <p:spPr>
          <a:xfrm>
            <a:off x="1386567" y="2031407"/>
            <a:ext cx="3965022" cy="1959257"/>
          </a:xfrm>
          <a:prstGeom prst="blockArc">
            <a:avLst>
              <a:gd name="adj1" fmla="val 10800000"/>
              <a:gd name="adj2" fmla="val 21550604"/>
              <a:gd name="adj3" fmla="val 5372"/>
            </a:avLst>
          </a:pr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1" name="Vrije vorm 210"/>
          <p:cNvSpPr/>
          <p:nvPr userDrawn="1"/>
        </p:nvSpPr>
        <p:spPr>
          <a:xfrm flipH="1">
            <a:off x="4368563" y="5078789"/>
            <a:ext cx="7900165" cy="1903439"/>
          </a:xfrm>
          <a:custGeom>
            <a:avLst/>
            <a:gdLst>
              <a:gd name="connsiteX0" fmla="*/ 7900165 w 7900165"/>
              <a:gd name="connsiteY0" fmla="*/ 0 h 1903439"/>
              <a:gd name="connsiteX1" fmla="*/ 0 w 7900165"/>
              <a:gd name="connsiteY1" fmla="*/ 0 h 1903439"/>
              <a:gd name="connsiteX2" fmla="*/ 0 w 7900165"/>
              <a:gd name="connsiteY2" fmla="*/ 1903439 h 1903439"/>
              <a:gd name="connsiteX3" fmla="*/ 7900165 w 7900165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165" h="1903439">
                <a:moveTo>
                  <a:pt x="7900165" y="0"/>
                </a:moveTo>
                <a:lnTo>
                  <a:pt x="0" y="0"/>
                </a:lnTo>
                <a:lnTo>
                  <a:pt x="0" y="1903439"/>
                </a:lnTo>
                <a:lnTo>
                  <a:pt x="7900165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" name="Vrije vorm 218"/>
          <p:cNvSpPr/>
          <p:nvPr userDrawn="1"/>
        </p:nvSpPr>
        <p:spPr>
          <a:xfrm>
            <a:off x="4362593" y="5078788"/>
            <a:ext cx="7906135" cy="1903439"/>
          </a:xfrm>
          <a:custGeom>
            <a:avLst/>
            <a:gdLst>
              <a:gd name="connsiteX0" fmla="*/ 0 w 7906135"/>
              <a:gd name="connsiteY0" fmla="*/ 0 h 1903439"/>
              <a:gd name="connsiteX1" fmla="*/ 7906135 w 7906135"/>
              <a:gd name="connsiteY1" fmla="*/ 1411569 h 1903439"/>
              <a:gd name="connsiteX2" fmla="*/ 7906135 w 7906135"/>
              <a:gd name="connsiteY2" fmla="*/ 1903439 h 1903439"/>
              <a:gd name="connsiteX3" fmla="*/ 0 w 7906135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6135" h="1903439">
                <a:moveTo>
                  <a:pt x="0" y="0"/>
                </a:moveTo>
                <a:lnTo>
                  <a:pt x="7906135" y="1411569"/>
                </a:lnTo>
                <a:lnTo>
                  <a:pt x="7906135" y="1903439"/>
                </a:lnTo>
                <a:lnTo>
                  <a:pt x="0" y="1903439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" name="Vrije vorm 226"/>
          <p:cNvSpPr/>
          <p:nvPr userDrawn="1"/>
        </p:nvSpPr>
        <p:spPr>
          <a:xfrm>
            <a:off x="4343288" y="5166065"/>
            <a:ext cx="7088115" cy="1816162"/>
          </a:xfrm>
          <a:custGeom>
            <a:avLst/>
            <a:gdLst>
              <a:gd name="connsiteX0" fmla="*/ 0 w 7088115"/>
              <a:gd name="connsiteY0" fmla="*/ 0 h 1816162"/>
              <a:gd name="connsiteX1" fmla="*/ 7088115 w 7088115"/>
              <a:gd name="connsiteY1" fmla="*/ 1816162 h 1816162"/>
              <a:gd name="connsiteX2" fmla="*/ 0 w 7088115"/>
              <a:gd name="connsiteY2" fmla="*/ 1816162 h 18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8115" h="1816162">
                <a:moveTo>
                  <a:pt x="0" y="0"/>
                </a:moveTo>
                <a:lnTo>
                  <a:pt x="7088115" y="1816162"/>
                </a:lnTo>
                <a:lnTo>
                  <a:pt x="0" y="1816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1" name="Vrije vorm 220"/>
          <p:cNvSpPr/>
          <p:nvPr userDrawn="1"/>
        </p:nvSpPr>
        <p:spPr>
          <a:xfrm>
            <a:off x="2022962" y="4578193"/>
            <a:ext cx="8791638" cy="2404034"/>
          </a:xfrm>
          <a:custGeom>
            <a:avLst/>
            <a:gdLst>
              <a:gd name="connsiteX0" fmla="*/ 0 w 8791638"/>
              <a:gd name="connsiteY0" fmla="*/ 0 h 2404034"/>
              <a:gd name="connsiteX1" fmla="*/ 8791638 w 8791638"/>
              <a:gd name="connsiteY1" fmla="*/ 2404034 h 2404034"/>
              <a:gd name="connsiteX2" fmla="*/ 0 w 8791638"/>
              <a:gd name="connsiteY2" fmla="*/ 2404034 h 240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1638" h="2404034">
                <a:moveTo>
                  <a:pt x="0" y="0"/>
                </a:moveTo>
                <a:lnTo>
                  <a:pt x="8791638" y="2404034"/>
                </a:lnTo>
                <a:lnTo>
                  <a:pt x="0" y="2404034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Vrije vorm 214"/>
          <p:cNvSpPr/>
          <p:nvPr userDrawn="1"/>
        </p:nvSpPr>
        <p:spPr>
          <a:xfrm>
            <a:off x="2022963" y="4578195"/>
            <a:ext cx="7854771" cy="2404032"/>
          </a:xfrm>
          <a:custGeom>
            <a:avLst/>
            <a:gdLst>
              <a:gd name="connsiteX0" fmla="*/ 0 w 7854771"/>
              <a:gd name="connsiteY0" fmla="*/ 0 h 2404032"/>
              <a:gd name="connsiteX1" fmla="*/ 7854771 w 7854771"/>
              <a:gd name="connsiteY1" fmla="*/ 2404032 h 2404032"/>
              <a:gd name="connsiteX2" fmla="*/ 0 w 7854771"/>
              <a:gd name="connsiteY2" fmla="*/ 2404032 h 240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4771" h="2404032">
                <a:moveTo>
                  <a:pt x="0" y="0"/>
                </a:moveTo>
                <a:lnTo>
                  <a:pt x="7854771" y="2404032"/>
                </a:lnTo>
                <a:lnTo>
                  <a:pt x="0" y="24040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" name="Vrije vorm 224"/>
          <p:cNvSpPr/>
          <p:nvPr userDrawn="1"/>
        </p:nvSpPr>
        <p:spPr>
          <a:xfrm>
            <a:off x="2022963" y="4578192"/>
            <a:ext cx="6494887" cy="2404035"/>
          </a:xfrm>
          <a:custGeom>
            <a:avLst/>
            <a:gdLst>
              <a:gd name="connsiteX0" fmla="*/ 0 w 6494887"/>
              <a:gd name="connsiteY0" fmla="*/ 0 h 2404035"/>
              <a:gd name="connsiteX1" fmla="*/ 6494887 w 6494887"/>
              <a:gd name="connsiteY1" fmla="*/ 2404035 h 2404035"/>
              <a:gd name="connsiteX2" fmla="*/ 0 w 6494887"/>
              <a:gd name="connsiteY2" fmla="*/ 2404035 h 24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887" h="2404035">
                <a:moveTo>
                  <a:pt x="0" y="0"/>
                </a:moveTo>
                <a:lnTo>
                  <a:pt x="6494887" y="2404035"/>
                </a:lnTo>
                <a:lnTo>
                  <a:pt x="0" y="2404035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3" name="Vrije vorm 222"/>
          <p:cNvSpPr/>
          <p:nvPr userDrawn="1"/>
        </p:nvSpPr>
        <p:spPr>
          <a:xfrm>
            <a:off x="2022963" y="4578195"/>
            <a:ext cx="5906519" cy="2404033"/>
          </a:xfrm>
          <a:custGeom>
            <a:avLst/>
            <a:gdLst>
              <a:gd name="connsiteX0" fmla="*/ 0 w 5906519"/>
              <a:gd name="connsiteY0" fmla="*/ 0 h 2404033"/>
              <a:gd name="connsiteX1" fmla="*/ 5906519 w 5906519"/>
              <a:gd name="connsiteY1" fmla="*/ 2404033 h 2404033"/>
              <a:gd name="connsiteX2" fmla="*/ 0 w 5906519"/>
              <a:gd name="connsiteY2" fmla="*/ 2404033 h 240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6519" h="2404033">
                <a:moveTo>
                  <a:pt x="0" y="0"/>
                </a:moveTo>
                <a:lnTo>
                  <a:pt x="5906519" y="2404033"/>
                </a:lnTo>
                <a:lnTo>
                  <a:pt x="0" y="24040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3" name="Vrije vorm 212"/>
          <p:cNvSpPr/>
          <p:nvPr userDrawn="1"/>
        </p:nvSpPr>
        <p:spPr>
          <a:xfrm>
            <a:off x="3262346" y="5078789"/>
            <a:ext cx="4848383" cy="1903439"/>
          </a:xfrm>
          <a:custGeom>
            <a:avLst/>
            <a:gdLst>
              <a:gd name="connsiteX0" fmla="*/ 0 w 4848383"/>
              <a:gd name="connsiteY0" fmla="*/ 0 h 1903439"/>
              <a:gd name="connsiteX1" fmla="*/ 4848383 w 4848383"/>
              <a:gd name="connsiteY1" fmla="*/ 1903439 h 1903439"/>
              <a:gd name="connsiteX2" fmla="*/ 0 w 4848383"/>
              <a:gd name="connsiteY2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8383" h="1903439">
                <a:moveTo>
                  <a:pt x="0" y="0"/>
                </a:moveTo>
                <a:lnTo>
                  <a:pt x="4848383" y="1903439"/>
                </a:lnTo>
                <a:lnTo>
                  <a:pt x="0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7" name="Vrije vorm 216"/>
          <p:cNvSpPr/>
          <p:nvPr userDrawn="1"/>
        </p:nvSpPr>
        <p:spPr>
          <a:xfrm flipH="1">
            <a:off x="-76727" y="5078789"/>
            <a:ext cx="1014143" cy="1903439"/>
          </a:xfrm>
          <a:custGeom>
            <a:avLst/>
            <a:gdLst>
              <a:gd name="connsiteX0" fmla="*/ 0 w 1014143"/>
              <a:gd name="connsiteY0" fmla="*/ 0 h 1903439"/>
              <a:gd name="connsiteX1" fmla="*/ 0 w 1014143"/>
              <a:gd name="connsiteY1" fmla="*/ 1903439 h 1903439"/>
              <a:gd name="connsiteX2" fmla="*/ 1014143 w 1014143"/>
              <a:gd name="connsiteY2" fmla="*/ 1903439 h 1903439"/>
              <a:gd name="connsiteX3" fmla="*/ 1014143 w 1014143"/>
              <a:gd name="connsiteY3" fmla="*/ 522175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143" h="1903439">
                <a:moveTo>
                  <a:pt x="0" y="0"/>
                </a:moveTo>
                <a:lnTo>
                  <a:pt x="0" y="1903439"/>
                </a:lnTo>
                <a:lnTo>
                  <a:pt x="1014143" y="1903439"/>
                </a:lnTo>
                <a:lnTo>
                  <a:pt x="1014143" y="522175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Vrije vorm 244"/>
          <p:cNvSpPr/>
          <p:nvPr userDrawn="1"/>
        </p:nvSpPr>
        <p:spPr>
          <a:xfrm flipH="1">
            <a:off x="938461" y="5078788"/>
            <a:ext cx="2323883" cy="1903439"/>
          </a:xfrm>
          <a:custGeom>
            <a:avLst/>
            <a:gdLst>
              <a:gd name="connsiteX0" fmla="*/ 2323883 w 2323883"/>
              <a:gd name="connsiteY0" fmla="*/ 0 h 1903439"/>
              <a:gd name="connsiteX1" fmla="*/ 0 w 2323883"/>
              <a:gd name="connsiteY1" fmla="*/ 0 h 1903439"/>
              <a:gd name="connsiteX2" fmla="*/ 0 w 2323883"/>
              <a:gd name="connsiteY2" fmla="*/ 1903439 h 1903439"/>
              <a:gd name="connsiteX3" fmla="*/ 2323883 w 2323883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883" h="1903439">
                <a:moveTo>
                  <a:pt x="2323883" y="0"/>
                </a:moveTo>
                <a:lnTo>
                  <a:pt x="0" y="0"/>
                </a:lnTo>
                <a:lnTo>
                  <a:pt x="0" y="1903439"/>
                </a:lnTo>
                <a:lnTo>
                  <a:pt x="2323883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1" name="Vrije vorm 230"/>
          <p:cNvSpPr/>
          <p:nvPr userDrawn="1"/>
        </p:nvSpPr>
        <p:spPr>
          <a:xfrm rot="16200000">
            <a:off x="8459239" y="-575696"/>
            <a:ext cx="459337" cy="7159642"/>
          </a:xfrm>
          <a:custGeom>
            <a:avLst/>
            <a:gdLst>
              <a:gd name="connsiteX0" fmla="*/ 459337 w 459337"/>
              <a:gd name="connsiteY0" fmla="*/ 7159642 h 7159642"/>
              <a:gd name="connsiteX1" fmla="*/ 0 w 459337"/>
              <a:gd name="connsiteY1" fmla="*/ 7159642 h 7159642"/>
              <a:gd name="connsiteX2" fmla="*/ 139643 w 459337"/>
              <a:gd name="connsiteY2" fmla="*/ 0 h 7159642"/>
              <a:gd name="connsiteX3" fmla="*/ 319695 w 459337"/>
              <a:gd name="connsiteY3" fmla="*/ 0 h 71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37" h="7159642">
                <a:moveTo>
                  <a:pt x="459337" y="7159642"/>
                </a:moveTo>
                <a:lnTo>
                  <a:pt x="0" y="7159642"/>
                </a:lnTo>
                <a:lnTo>
                  <a:pt x="139643" y="0"/>
                </a:lnTo>
                <a:lnTo>
                  <a:pt x="319695" y="0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3" name="Vrije vorm 232"/>
          <p:cNvSpPr/>
          <p:nvPr userDrawn="1"/>
        </p:nvSpPr>
        <p:spPr>
          <a:xfrm rot="5400000">
            <a:off x="607775" y="2209943"/>
            <a:ext cx="295477" cy="1664480"/>
          </a:xfrm>
          <a:custGeom>
            <a:avLst/>
            <a:gdLst>
              <a:gd name="connsiteX0" fmla="*/ 0 w 295477"/>
              <a:gd name="connsiteY0" fmla="*/ 1664480 h 1664480"/>
              <a:gd name="connsiteX1" fmla="*/ 57713 w 295477"/>
              <a:gd name="connsiteY1" fmla="*/ 0 h 1664480"/>
              <a:gd name="connsiteX2" fmla="*/ 237765 w 295477"/>
              <a:gd name="connsiteY2" fmla="*/ 0 h 1664480"/>
              <a:gd name="connsiteX3" fmla="*/ 295477 w 295477"/>
              <a:gd name="connsiteY3" fmla="*/ 1664480 h 166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77" h="1664480">
                <a:moveTo>
                  <a:pt x="0" y="1664480"/>
                </a:moveTo>
                <a:lnTo>
                  <a:pt x="57713" y="0"/>
                </a:lnTo>
                <a:lnTo>
                  <a:pt x="237765" y="0"/>
                </a:lnTo>
                <a:lnTo>
                  <a:pt x="295477" y="1664480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9" name="Rechthoek 188"/>
          <p:cNvSpPr/>
          <p:nvPr userDrawn="1"/>
        </p:nvSpPr>
        <p:spPr>
          <a:xfrm>
            <a:off x="1120818" y="2984873"/>
            <a:ext cx="174582" cy="255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2" name="Rechthoek 191"/>
          <p:cNvSpPr/>
          <p:nvPr userDrawn="1"/>
        </p:nvSpPr>
        <p:spPr>
          <a:xfrm>
            <a:off x="518672" y="3060236"/>
            <a:ext cx="277507" cy="3312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4" name="Rechthoek 193"/>
          <p:cNvSpPr/>
          <p:nvPr userDrawn="1"/>
        </p:nvSpPr>
        <p:spPr>
          <a:xfrm>
            <a:off x="7738342" y="2984873"/>
            <a:ext cx="174582" cy="237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5" name="Rechthoek 194"/>
          <p:cNvSpPr/>
          <p:nvPr userDrawn="1"/>
        </p:nvSpPr>
        <p:spPr>
          <a:xfrm>
            <a:off x="11492972" y="3060236"/>
            <a:ext cx="277507" cy="273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43" name="Vrije vorm 242"/>
          <p:cNvSpPr/>
          <p:nvPr userDrawn="1"/>
        </p:nvSpPr>
        <p:spPr>
          <a:xfrm rot="14820000">
            <a:off x="8070182" y="-2578236"/>
            <a:ext cx="1032457" cy="7784776"/>
          </a:xfrm>
          <a:custGeom>
            <a:avLst/>
            <a:gdLst>
              <a:gd name="connsiteX0" fmla="*/ 1032457 w 1032457"/>
              <a:gd name="connsiteY0" fmla="*/ 6357481 h 7784776"/>
              <a:gd name="connsiteX1" fmla="*/ 426607 w 1032457"/>
              <a:gd name="connsiteY1" fmla="*/ 7784776 h 7784776"/>
              <a:gd name="connsiteX2" fmla="*/ 261951 w 1032457"/>
              <a:gd name="connsiteY2" fmla="*/ 7784775 h 7784776"/>
              <a:gd name="connsiteX3" fmla="*/ 0 w 1032457"/>
              <a:gd name="connsiteY3" fmla="*/ 7673584 h 7784776"/>
              <a:gd name="connsiteX4" fmla="*/ 539337 w 1032457"/>
              <a:gd name="connsiteY4" fmla="*/ 0 h 7784776"/>
              <a:gd name="connsiteX5" fmla="*/ 585622 w 1032457"/>
              <a:gd name="connsiteY5" fmla="*/ 0 h 77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457" h="7784776">
                <a:moveTo>
                  <a:pt x="1032457" y="6357481"/>
                </a:moveTo>
                <a:lnTo>
                  <a:pt x="426607" y="7784776"/>
                </a:lnTo>
                <a:lnTo>
                  <a:pt x="261951" y="7784775"/>
                </a:lnTo>
                <a:lnTo>
                  <a:pt x="0" y="7673584"/>
                </a:lnTo>
                <a:lnTo>
                  <a:pt x="539337" y="0"/>
                </a:lnTo>
                <a:lnTo>
                  <a:pt x="585622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5" name="Rechthoek 124"/>
          <p:cNvSpPr/>
          <p:nvPr userDrawn="1"/>
        </p:nvSpPr>
        <p:spPr>
          <a:xfrm>
            <a:off x="2253493" y="894267"/>
            <a:ext cx="6405197" cy="27656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167" name="Rechthoek 166"/>
          <p:cNvSpPr/>
          <p:nvPr userDrawn="1"/>
        </p:nvSpPr>
        <p:spPr>
          <a:xfrm>
            <a:off x="7274978" y="-177594"/>
            <a:ext cx="238123" cy="27656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168" name="Rechthoek 167"/>
          <p:cNvSpPr/>
          <p:nvPr userDrawn="1"/>
        </p:nvSpPr>
        <p:spPr>
          <a:xfrm>
            <a:off x="3337053" y="-177594"/>
            <a:ext cx="238123" cy="27656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241" name="Vrije vorm 240"/>
          <p:cNvSpPr/>
          <p:nvPr userDrawn="1"/>
        </p:nvSpPr>
        <p:spPr>
          <a:xfrm rot="12120000">
            <a:off x="5099871" y="-512791"/>
            <a:ext cx="1344611" cy="3755065"/>
          </a:xfrm>
          <a:custGeom>
            <a:avLst/>
            <a:gdLst>
              <a:gd name="connsiteX0" fmla="*/ 1344611 w 1344611"/>
              <a:gd name="connsiteY0" fmla="*/ 3211807 h 3755065"/>
              <a:gd name="connsiteX1" fmla="*/ 0 w 1344611"/>
              <a:gd name="connsiteY1" fmla="*/ 3755065 h 3755065"/>
              <a:gd name="connsiteX2" fmla="*/ 684553 w 1344611"/>
              <a:gd name="connsiteY2" fmla="*/ 0 h 3755065"/>
              <a:gd name="connsiteX3" fmla="*/ 759094 w 1344611"/>
              <a:gd name="connsiteY3" fmla="*/ 0 h 375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611" h="3755065">
                <a:moveTo>
                  <a:pt x="1344611" y="3211807"/>
                </a:moveTo>
                <a:lnTo>
                  <a:pt x="0" y="3755065"/>
                </a:lnTo>
                <a:lnTo>
                  <a:pt x="684553" y="0"/>
                </a:lnTo>
                <a:lnTo>
                  <a:pt x="759094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2670324" y="1056292"/>
            <a:ext cx="5488685" cy="2509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26" name="Kader 125"/>
          <p:cNvSpPr/>
          <p:nvPr userDrawn="1"/>
        </p:nvSpPr>
        <p:spPr>
          <a:xfrm>
            <a:off x="2449330" y="776798"/>
            <a:ext cx="5930674" cy="2960309"/>
          </a:xfrm>
          <a:prstGeom prst="fram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4" name="Kader 3"/>
          <p:cNvSpPr/>
          <p:nvPr userDrawn="1"/>
        </p:nvSpPr>
        <p:spPr>
          <a:xfrm>
            <a:off x="2403689" y="769458"/>
            <a:ext cx="6021957" cy="3005872"/>
          </a:xfrm>
          <a:prstGeom prst="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18" name="Rechthoek 17"/>
          <p:cNvSpPr/>
          <p:nvPr userDrawn="1"/>
        </p:nvSpPr>
        <p:spPr>
          <a:xfrm>
            <a:off x="8475644" y="769458"/>
            <a:ext cx="1283264" cy="3005872"/>
          </a:xfrm>
          <a:prstGeom prst="rect">
            <a:avLst/>
          </a:prstGeom>
          <a:gradFill flip="none" rotWithShape="1">
            <a:gsLst>
              <a:gs pos="0">
                <a:srgbClr val="4067B1"/>
              </a:gs>
              <a:gs pos="91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174" name="Vrije vorm 173"/>
          <p:cNvSpPr/>
          <p:nvPr userDrawn="1"/>
        </p:nvSpPr>
        <p:spPr>
          <a:xfrm>
            <a:off x="8668481" y="1127229"/>
            <a:ext cx="897589" cy="897589"/>
          </a:xfrm>
          <a:custGeom>
            <a:avLst/>
            <a:gdLst>
              <a:gd name="connsiteX0" fmla="*/ 195867 w 897589"/>
              <a:gd name="connsiteY0" fmla="*/ 0 h 897589"/>
              <a:gd name="connsiteX1" fmla="*/ 897589 w 897589"/>
              <a:gd name="connsiteY1" fmla="*/ 0 h 897589"/>
              <a:gd name="connsiteX2" fmla="*/ 897589 w 897589"/>
              <a:gd name="connsiteY2" fmla="*/ 897589 h 897589"/>
              <a:gd name="connsiteX3" fmla="*/ 0 w 897589"/>
              <a:gd name="connsiteY3" fmla="*/ 897589 h 897589"/>
              <a:gd name="connsiteX4" fmla="*/ 0 w 897589"/>
              <a:gd name="connsiteY4" fmla="*/ 192602 h 897589"/>
              <a:gd name="connsiteX5" fmla="*/ 195867 w 897589"/>
              <a:gd name="connsiteY5" fmla="*/ 192602 h 8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589" h="897589">
                <a:moveTo>
                  <a:pt x="195867" y="0"/>
                </a:moveTo>
                <a:lnTo>
                  <a:pt x="897589" y="0"/>
                </a:lnTo>
                <a:lnTo>
                  <a:pt x="897589" y="897589"/>
                </a:lnTo>
                <a:lnTo>
                  <a:pt x="0" y="897589"/>
                </a:lnTo>
                <a:lnTo>
                  <a:pt x="0" y="192602"/>
                </a:lnTo>
                <a:lnTo>
                  <a:pt x="195867" y="1926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bIns="0" rtlCol="0" anchor="ctr"/>
          <a:lstStyle/>
          <a:p>
            <a:pPr algn="ctr"/>
            <a:r>
              <a:rPr lang="nl-NL" sz="54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685012" y="769458"/>
            <a:ext cx="1665782" cy="3005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23" name="Freeform 7"/>
          <p:cNvSpPr>
            <a:spLocks noEditPoints="1"/>
          </p:cNvSpPr>
          <p:nvPr userDrawn="1"/>
        </p:nvSpPr>
        <p:spPr bwMode="auto">
          <a:xfrm>
            <a:off x="7176681" y="1266019"/>
            <a:ext cx="719547" cy="281551"/>
          </a:xfrm>
          <a:custGeom>
            <a:avLst/>
            <a:gdLst>
              <a:gd name="T0" fmla="*/ 2218 w 4495"/>
              <a:gd name="T1" fmla="*/ 110 h 1758"/>
              <a:gd name="T2" fmla="*/ 2125 w 4495"/>
              <a:gd name="T3" fmla="*/ 50 h 1758"/>
              <a:gd name="T4" fmla="*/ 2023 w 4495"/>
              <a:gd name="T5" fmla="*/ 13 h 1758"/>
              <a:gd name="T6" fmla="*/ 1914 w 4495"/>
              <a:gd name="T7" fmla="*/ 0 h 1758"/>
              <a:gd name="T8" fmla="*/ 0 w 4495"/>
              <a:gd name="T9" fmla="*/ 873 h 1758"/>
              <a:gd name="T10" fmla="*/ 1379 w 4495"/>
              <a:gd name="T11" fmla="*/ 1758 h 1758"/>
              <a:gd name="T12" fmla="*/ 1617 w 4495"/>
              <a:gd name="T13" fmla="*/ 1053 h 1758"/>
              <a:gd name="T14" fmla="*/ 1675 w 4495"/>
              <a:gd name="T15" fmla="*/ 1061 h 1758"/>
              <a:gd name="T16" fmla="*/ 1726 w 4495"/>
              <a:gd name="T17" fmla="*/ 1092 h 1758"/>
              <a:gd name="T18" fmla="*/ 2276 w 4495"/>
              <a:gd name="T19" fmla="*/ 1648 h 1758"/>
              <a:gd name="T20" fmla="*/ 2370 w 4495"/>
              <a:gd name="T21" fmla="*/ 1708 h 1758"/>
              <a:gd name="T22" fmla="*/ 2472 w 4495"/>
              <a:gd name="T23" fmla="*/ 1745 h 1758"/>
              <a:gd name="T24" fmla="*/ 2580 w 4495"/>
              <a:gd name="T25" fmla="*/ 1758 h 1758"/>
              <a:gd name="T26" fmla="*/ 4495 w 4495"/>
              <a:gd name="T27" fmla="*/ 873 h 1758"/>
              <a:gd name="T28" fmla="*/ 3116 w 4495"/>
              <a:gd name="T29" fmla="*/ 0 h 1758"/>
              <a:gd name="T30" fmla="*/ 2878 w 4495"/>
              <a:gd name="T31" fmla="*/ 705 h 1758"/>
              <a:gd name="T32" fmla="*/ 2824 w 4495"/>
              <a:gd name="T33" fmla="*/ 693 h 1758"/>
              <a:gd name="T34" fmla="*/ 2779 w 4495"/>
              <a:gd name="T35" fmla="*/ 666 h 1758"/>
              <a:gd name="T36" fmla="*/ 1914 w 4495"/>
              <a:gd name="T37" fmla="*/ 348 h 1758"/>
              <a:gd name="T38" fmla="*/ 1968 w 4495"/>
              <a:gd name="T39" fmla="*/ 362 h 1758"/>
              <a:gd name="T40" fmla="*/ 2014 w 4495"/>
              <a:gd name="T41" fmla="*/ 397 h 1758"/>
              <a:gd name="T42" fmla="*/ 2564 w 4495"/>
              <a:gd name="T43" fmla="*/ 943 h 1758"/>
              <a:gd name="T44" fmla="*/ 2656 w 4495"/>
              <a:gd name="T45" fmla="*/ 1003 h 1758"/>
              <a:gd name="T46" fmla="*/ 2759 w 4495"/>
              <a:gd name="T47" fmla="*/ 1040 h 1758"/>
              <a:gd name="T48" fmla="*/ 2878 w 4495"/>
              <a:gd name="T49" fmla="*/ 1053 h 1758"/>
              <a:gd name="T50" fmla="*/ 3472 w 4495"/>
              <a:gd name="T51" fmla="*/ 1400 h 1758"/>
              <a:gd name="T52" fmla="*/ 2555 w 4495"/>
              <a:gd name="T53" fmla="*/ 1397 h 1758"/>
              <a:gd name="T54" fmla="*/ 2503 w 4495"/>
              <a:gd name="T55" fmla="*/ 1379 h 1758"/>
              <a:gd name="T56" fmla="*/ 1975 w 4495"/>
              <a:gd name="T57" fmla="*/ 854 h 1758"/>
              <a:gd name="T58" fmla="*/ 1886 w 4495"/>
              <a:gd name="T59" fmla="*/ 782 h 1758"/>
              <a:gd name="T60" fmla="*/ 1788 w 4495"/>
              <a:gd name="T61" fmla="*/ 732 h 1758"/>
              <a:gd name="T62" fmla="*/ 1678 w 4495"/>
              <a:gd name="T63" fmla="*/ 708 h 1758"/>
              <a:gd name="T64" fmla="*/ 674 w 4495"/>
              <a:gd name="T65" fmla="*/ 705 h 1758"/>
              <a:gd name="T66" fmla="*/ 1914 w 4495"/>
              <a:gd name="T67" fmla="*/ 34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5" h="1758">
                <a:moveTo>
                  <a:pt x="2262" y="150"/>
                </a:moveTo>
                <a:lnTo>
                  <a:pt x="2218" y="110"/>
                </a:lnTo>
                <a:lnTo>
                  <a:pt x="2173" y="77"/>
                </a:lnTo>
                <a:lnTo>
                  <a:pt x="2125" y="50"/>
                </a:lnTo>
                <a:lnTo>
                  <a:pt x="2074" y="29"/>
                </a:lnTo>
                <a:lnTo>
                  <a:pt x="2023" y="13"/>
                </a:lnTo>
                <a:lnTo>
                  <a:pt x="1969" y="3"/>
                </a:lnTo>
                <a:lnTo>
                  <a:pt x="1914" y="0"/>
                </a:lnTo>
                <a:lnTo>
                  <a:pt x="883" y="0"/>
                </a:lnTo>
                <a:lnTo>
                  <a:pt x="0" y="873"/>
                </a:lnTo>
                <a:lnTo>
                  <a:pt x="883" y="1758"/>
                </a:lnTo>
                <a:lnTo>
                  <a:pt x="1379" y="1758"/>
                </a:lnTo>
                <a:lnTo>
                  <a:pt x="674" y="1053"/>
                </a:lnTo>
                <a:lnTo>
                  <a:pt x="1617" y="1053"/>
                </a:lnTo>
                <a:lnTo>
                  <a:pt x="1647" y="1054"/>
                </a:lnTo>
                <a:lnTo>
                  <a:pt x="1675" y="1061"/>
                </a:lnTo>
                <a:lnTo>
                  <a:pt x="1702" y="1074"/>
                </a:lnTo>
                <a:lnTo>
                  <a:pt x="1726" y="1092"/>
                </a:lnTo>
                <a:lnTo>
                  <a:pt x="2232" y="1608"/>
                </a:lnTo>
                <a:lnTo>
                  <a:pt x="2276" y="1648"/>
                </a:lnTo>
                <a:lnTo>
                  <a:pt x="2322" y="1681"/>
                </a:lnTo>
                <a:lnTo>
                  <a:pt x="2370" y="1708"/>
                </a:lnTo>
                <a:lnTo>
                  <a:pt x="2420" y="1729"/>
                </a:lnTo>
                <a:lnTo>
                  <a:pt x="2472" y="1745"/>
                </a:lnTo>
                <a:lnTo>
                  <a:pt x="2524" y="1755"/>
                </a:lnTo>
                <a:lnTo>
                  <a:pt x="2580" y="1758"/>
                </a:lnTo>
                <a:lnTo>
                  <a:pt x="3622" y="1758"/>
                </a:lnTo>
                <a:lnTo>
                  <a:pt x="4495" y="873"/>
                </a:lnTo>
                <a:lnTo>
                  <a:pt x="3622" y="0"/>
                </a:lnTo>
                <a:lnTo>
                  <a:pt x="3116" y="0"/>
                </a:lnTo>
                <a:lnTo>
                  <a:pt x="3820" y="705"/>
                </a:lnTo>
                <a:lnTo>
                  <a:pt x="2878" y="705"/>
                </a:lnTo>
                <a:lnTo>
                  <a:pt x="2849" y="702"/>
                </a:lnTo>
                <a:lnTo>
                  <a:pt x="2824" y="693"/>
                </a:lnTo>
                <a:lnTo>
                  <a:pt x="2801" y="680"/>
                </a:lnTo>
                <a:lnTo>
                  <a:pt x="2779" y="666"/>
                </a:lnTo>
                <a:lnTo>
                  <a:pt x="2262" y="150"/>
                </a:lnTo>
                <a:close/>
                <a:moveTo>
                  <a:pt x="1914" y="348"/>
                </a:moveTo>
                <a:lnTo>
                  <a:pt x="1942" y="352"/>
                </a:lnTo>
                <a:lnTo>
                  <a:pt x="1968" y="362"/>
                </a:lnTo>
                <a:lnTo>
                  <a:pt x="1992" y="377"/>
                </a:lnTo>
                <a:lnTo>
                  <a:pt x="2014" y="397"/>
                </a:lnTo>
                <a:lnTo>
                  <a:pt x="2520" y="903"/>
                </a:lnTo>
                <a:lnTo>
                  <a:pt x="2564" y="943"/>
                </a:lnTo>
                <a:lnTo>
                  <a:pt x="2608" y="976"/>
                </a:lnTo>
                <a:lnTo>
                  <a:pt x="2656" y="1003"/>
                </a:lnTo>
                <a:lnTo>
                  <a:pt x="2705" y="1025"/>
                </a:lnTo>
                <a:lnTo>
                  <a:pt x="2759" y="1040"/>
                </a:lnTo>
                <a:lnTo>
                  <a:pt x="2815" y="1050"/>
                </a:lnTo>
                <a:lnTo>
                  <a:pt x="2878" y="1053"/>
                </a:lnTo>
                <a:lnTo>
                  <a:pt x="3820" y="1053"/>
                </a:lnTo>
                <a:lnTo>
                  <a:pt x="3472" y="1400"/>
                </a:lnTo>
                <a:lnTo>
                  <a:pt x="2589" y="1400"/>
                </a:lnTo>
                <a:lnTo>
                  <a:pt x="2555" y="1397"/>
                </a:lnTo>
                <a:lnTo>
                  <a:pt x="2527" y="1392"/>
                </a:lnTo>
                <a:lnTo>
                  <a:pt x="2503" y="1379"/>
                </a:lnTo>
                <a:lnTo>
                  <a:pt x="2481" y="1361"/>
                </a:lnTo>
                <a:lnTo>
                  <a:pt x="1975" y="854"/>
                </a:lnTo>
                <a:lnTo>
                  <a:pt x="1931" y="814"/>
                </a:lnTo>
                <a:lnTo>
                  <a:pt x="1886" y="782"/>
                </a:lnTo>
                <a:lnTo>
                  <a:pt x="1839" y="753"/>
                </a:lnTo>
                <a:lnTo>
                  <a:pt x="1788" y="732"/>
                </a:lnTo>
                <a:lnTo>
                  <a:pt x="1736" y="718"/>
                </a:lnTo>
                <a:lnTo>
                  <a:pt x="1678" y="708"/>
                </a:lnTo>
                <a:lnTo>
                  <a:pt x="1617" y="705"/>
                </a:lnTo>
                <a:lnTo>
                  <a:pt x="674" y="705"/>
                </a:lnTo>
                <a:lnTo>
                  <a:pt x="1021" y="348"/>
                </a:lnTo>
                <a:lnTo>
                  <a:pt x="1914" y="34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60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918686" y="1820552"/>
            <a:ext cx="5097712" cy="9106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spcAft>
                <a:spcPts val="1600"/>
              </a:spcAft>
              <a:defRPr sz="3200" baseline="0">
                <a:gradFill flip="none" rotWithShape="1">
                  <a:gsLst>
                    <a:gs pos="22000">
                      <a:srgbClr val="4067B1"/>
                    </a:gs>
                    <a:gs pos="100000">
                      <a:schemeClr val="accent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nl-NL"/>
              <a:t>NS titel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18686" y="2271680"/>
            <a:ext cx="5097712" cy="81571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baseline="0">
                <a:gradFill flip="none" rotWithShape="1">
                  <a:gsLst>
                    <a:gs pos="22000">
                      <a:srgbClr val="4067B1"/>
                    </a:gs>
                    <a:gs pos="100000">
                      <a:schemeClr val="accent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Spreker, </a:t>
            </a:r>
            <a:r>
              <a:rPr lang="nl-NL" err="1"/>
              <a:t>etc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 userDrawn="1">
            <p:ph type="dt" sz="half" idx="10"/>
          </p:nvPr>
        </p:nvSpPr>
        <p:spPr>
          <a:xfrm>
            <a:off x="2819843" y="3007031"/>
            <a:ext cx="5196555" cy="367298"/>
          </a:xfrm>
          <a:prstGeom prst="rect">
            <a:avLst/>
          </a:prstGeom>
          <a:solidFill>
            <a:srgbClr val="4067B1"/>
          </a:solidFill>
        </p:spPr>
        <p:txBody>
          <a:bodyPr lIns="180000" tIns="72000" rIns="180000" bIns="72000" anchor="ctr" anchorCtr="0"/>
          <a:lstStyle>
            <a:lvl1pPr>
              <a:lnSpc>
                <a:spcPts val="2132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rubriceringvoor"/>
          <p:cNvSpPr txBox="1"/>
          <p:nvPr userDrawn="1"/>
        </p:nvSpPr>
        <p:spPr>
          <a:xfrm>
            <a:off x="3799420" y="66719"/>
            <a:ext cx="7632700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sp>
        <p:nvSpPr>
          <p:cNvPr id="25" name="Ovaal 24"/>
          <p:cNvSpPr/>
          <p:nvPr userDrawn="1"/>
        </p:nvSpPr>
        <p:spPr>
          <a:xfrm>
            <a:off x="815162" y="1071673"/>
            <a:ext cx="1398102" cy="13981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000"/>
          </a:p>
        </p:txBody>
      </p:sp>
      <p:grpSp>
        <p:nvGrpSpPr>
          <p:cNvPr id="64" name="KLOK"/>
          <p:cNvGrpSpPr/>
          <p:nvPr userDrawn="1"/>
        </p:nvGrpSpPr>
        <p:grpSpPr>
          <a:xfrm>
            <a:off x="884141" y="1140654"/>
            <a:ext cx="1260142" cy="1260140"/>
            <a:chOff x="-664110" y="953727"/>
            <a:chExt cx="1633995" cy="1633993"/>
          </a:xfrm>
        </p:grpSpPr>
        <p:sp>
          <p:nvSpPr>
            <p:cNvPr id="51" name="Rechthoek 50"/>
            <p:cNvSpPr/>
            <p:nvPr/>
          </p:nvSpPr>
          <p:spPr>
            <a:xfrm>
              <a:off x="124740" y="953727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53" name="Rechthoek 52"/>
            <p:cNvSpPr/>
            <p:nvPr/>
          </p:nvSpPr>
          <p:spPr>
            <a:xfrm>
              <a:off x="124740" y="2467192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8" name="Rechthoek 47"/>
            <p:cNvSpPr/>
            <p:nvPr/>
          </p:nvSpPr>
          <p:spPr>
            <a:xfrm rot="5400000">
              <a:off x="881474" y="1710459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50" name="Rechthoek 49"/>
            <p:cNvSpPr/>
            <p:nvPr/>
          </p:nvSpPr>
          <p:spPr>
            <a:xfrm rot="5400000">
              <a:off x="-631993" y="1710457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5" name="Rechthoek 44"/>
            <p:cNvSpPr/>
            <p:nvPr/>
          </p:nvSpPr>
          <p:spPr>
            <a:xfrm rot="1800000">
              <a:off x="503108" y="1055111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7" name="Rechthoek 46"/>
            <p:cNvSpPr/>
            <p:nvPr/>
          </p:nvSpPr>
          <p:spPr>
            <a:xfrm rot="1800000">
              <a:off x="-253627" y="2365809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2" name="Rechthoek 41"/>
            <p:cNvSpPr/>
            <p:nvPr/>
          </p:nvSpPr>
          <p:spPr>
            <a:xfrm rot="9000000">
              <a:off x="503108" y="2365810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4" name="Rechthoek 43"/>
            <p:cNvSpPr/>
            <p:nvPr/>
          </p:nvSpPr>
          <p:spPr>
            <a:xfrm rot="9000000">
              <a:off x="-253627" y="1055110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39" name="Rechthoek 38"/>
            <p:cNvSpPr/>
            <p:nvPr/>
          </p:nvSpPr>
          <p:spPr>
            <a:xfrm rot="7200000">
              <a:off x="780090" y="2088824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41" name="Rechthoek 40"/>
            <p:cNvSpPr/>
            <p:nvPr/>
          </p:nvSpPr>
          <p:spPr>
            <a:xfrm rot="7200000">
              <a:off x="-530609" y="1332090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36" name="Rechthoek 35"/>
            <p:cNvSpPr/>
            <p:nvPr/>
          </p:nvSpPr>
          <p:spPr>
            <a:xfrm rot="3600000">
              <a:off x="780090" y="1332091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38" name="Rechthoek 37"/>
            <p:cNvSpPr/>
            <p:nvPr/>
          </p:nvSpPr>
          <p:spPr>
            <a:xfrm rot="3600000">
              <a:off x="-530609" y="2088823"/>
              <a:ext cx="56293" cy="120528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</p:grpSp>
      <p:grpSp>
        <p:nvGrpSpPr>
          <p:cNvPr id="118" name="Groep 117"/>
          <p:cNvGrpSpPr/>
          <p:nvPr userDrawn="1"/>
        </p:nvGrpSpPr>
        <p:grpSpPr>
          <a:xfrm>
            <a:off x="891932" y="1148444"/>
            <a:ext cx="1244562" cy="1244560"/>
            <a:chOff x="-654008" y="963828"/>
            <a:chExt cx="1613793" cy="1613792"/>
          </a:xfrm>
        </p:grpSpPr>
        <p:sp>
          <p:nvSpPr>
            <p:cNvPr id="66" name="Rechthoek 50"/>
            <p:cNvSpPr/>
            <p:nvPr/>
          </p:nvSpPr>
          <p:spPr>
            <a:xfrm rot="720000">
              <a:off x="301688" y="976864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67" name="Rechthoek 52"/>
            <p:cNvSpPr/>
            <p:nvPr/>
          </p:nvSpPr>
          <p:spPr>
            <a:xfrm rot="720000">
              <a:off x="-29340" y="2534229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68" name="Rechthoek 47"/>
            <p:cNvSpPr/>
            <p:nvPr/>
          </p:nvSpPr>
          <p:spPr>
            <a:xfrm rot="6120000">
              <a:off x="914859" y="192106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69" name="Rechthoek 49"/>
            <p:cNvSpPr/>
            <p:nvPr/>
          </p:nvSpPr>
          <p:spPr>
            <a:xfrm rot="6120000">
              <a:off x="-642509" y="1590030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0" name="Rechthoek 44"/>
            <p:cNvSpPr/>
            <p:nvPr/>
          </p:nvSpPr>
          <p:spPr>
            <a:xfrm rot="2520000">
              <a:off x="668857" y="1163946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1" name="Rechthoek 46"/>
            <p:cNvSpPr/>
            <p:nvPr/>
          </p:nvSpPr>
          <p:spPr>
            <a:xfrm rot="2520000">
              <a:off x="-396508" y="234714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2" name="Rechthoek 41"/>
            <p:cNvSpPr/>
            <p:nvPr/>
          </p:nvSpPr>
          <p:spPr>
            <a:xfrm rot="9720000">
              <a:off x="382178" y="2512664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3" name="Rechthoek 43"/>
            <p:cNvSpPr/>
            <p:nvPr/>
          </p:nvSpPr>
          <p:spPr>
            <a:xfrm rot="9720000">
              <a:off x="-109829" y="99843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4" name="Rechthoek 38"/>
            <p:cNvSpPr/>
            <p:nvPr/>
          </p:nvSpPr>
          <p:spPr>
            <a:xfrm rot="7920000">
              <a:off x="727777" y="2288225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5" name="Rechthoek 40"/>
            <p:cNvSpPr/>
            <p:nvPr/>
          </p:nvSpPr>
          <p:spPr>
            <a:xfrm rot="7920000">
              <a:off x="-455427" y="1222863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6" name="Rechthoek 35"/>
            <p:cNvSpPr/>
            <p:nvPr/>
          </p:nvSpPr>
          <p:spPr>
            <a:xfrm rot="4320000">
              <a:off x="893291" y="1509543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77" name="Rechthoek 37"/>
            <p:cNvSpPr/>
            <p:nvPr/>
          </p:nvSpPr>
          <p:spPr>
            <a:xfrm rot="4320000">
              <a:off x="-620941" y="2001545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0" name="Rechthoek 50"/>
            <p:cNvSpPr/>
            <p:nvPr/>
          </p:nvSpPr>
          <p:spPr>
            <a:xfrm rot="360000">
              <a:off x="219387" y="963829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1" name="Rechthoek 52"/>
            <p:cNvSpPr/>
            <p:nvPr/>
          </p:nvSpPr>
          <p:spPr>
            <a:xfrm rot="360000">
              <a:off x="52961" y="2547264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2" name="Rechthoek 47"/>
            <p:cNvSpPr/>
            <p:nvPr/>
          </p:nvSpPr>
          <p:spPr>
            <a:xfrm rot="5760000">
              <a:off x="927894" y="1838759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3" name="Rechthoek 49"/>
            <p:cNvSpPr/>
            <p:nvPr/>
          </p:nvSpPr>
          <p:spPr>
            <a:xfrm rot="5760000">
              <a:off x="-655545" y="167233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4" name="Rechthoek 44"/>
            <p:cNvSpPr/>
            <p:nvPr/>
          </p:nvSpPr>
          <p:spPr>
            <a:xfrm rot="2160000">
              <a:off x="604099" y="1111507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5" name="Rechthoek 46"/>
            <p:cNvSpPr/>
            <p:nvPr/>
          </p:nvSpPr>
          <p:spPr>
            <a:xfrm rot="2160000">
              <a:off x="-331751" y="2399587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6" name="Rechthoek 41"/>
            <p:cNvSpPr/>
            <p:nvPr/>
          </p:nvSpPr>
          <p:spPr>
            <a:xfrm rot="9360000">
              <a:off x="459970" y="248280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7" name="Rechthoek 43"/>
            <p:cNvSpPr/>
            <p:nvPr/>
          </p:nvSpPr>
          <p:spPr>
            <a:xfrm rot="9360000">
              <a:off x="-187622" y="102829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8" name="Rechthoek 38"/>
            <p:cNvSpPr/>
            <p:nvPr/>
          </p:nvSpPr>
          <p:spPr>
            <a:xfrm rot="7560000">
              <a:off x="780216" y="222346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89" name="Rechthoek 40"/>
            <p:cNvSpPr/>
            <p:nvPr/>
          </p:nvSpPr>
          <p:spPr>
            <a:xfrm rot="7560000">
              <a:off x="-507867" y="1287620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0" name="Rechthoek 35"/>
            <p:cNvSpPr/>
            <p:nvPr/>
          </p:nvSpPr>
          <p:spPr>
            <a:xfrm rot="3960000">
              <a:off x="863429" y="1431750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1" name="Rechthoek 37"/>
            <p:cNvSpPr/>
            <p:nvPr/>
          </p:nvSpPr>
          <p:spPr>
            <a:xfrm rot="3960000">
              <a:off x="-591080" y="207933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3" name="Rechthoek 50"/>
            <p:cNvSpPr/>
            <p:nvPr/>
          </p:nvSpPr>
          <p:spPr>
            <a:xfrm rot="1080000">
              <a:off x="382176" y="99843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4" name="Rechthoek 52"/>
            <p:cNvSpPr/>
            <p:nvPr/>
          </p:nvSpPr>
          <p:spPr>
            <a:xfrm rot="1080000">
              <a:off x="-109828" y="251266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5" name="Rechthoek 47"/>
            <p:cNvSpPr/>
            <p:nvPr/>
          </p:nvSpPr>
          <p:spPr>
            <a:xfrm rot="6480000">
              <a:off x="893292" y="200154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6" name="Rechthoek 49"/>
            <p:cNvSpPr/>
            <p:nvPr/>
          </p:nvSpPr>
          <p:spPr>
            <a:xfrm rot="6480000">
              <a:off x="-620942" y="150954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7" name="Rechthoek 44"/>
            <p:cNvSpPr/>
            <p:nvPr/>
          </p:nvSpPr>
          <p:spPr>
            <a:xfrm rot="2880000">
              <a:off x="727777" y="122286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8" name="Rechthoek 46"/>
            <p:cNvSpPr/>
            <p:nvPr/>
          </p:nvSpPr>
          <p:spPr>
            <a:xfrm rot="2880000">
              <a:off x="-455429" y="2288227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99" name="Rechthoek 41"/>
            <p:cNvSpPr/>
            <p:nvPr/>
          </p:nvSpPr>
          <p:spPr>
            <a:xfrm rot="10080000">
              <a:off x="301690" y="2534230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0" name="Rechthoek 43"/>
            <p:cNvSpPr/>
            <p:nvPr/>
          </p:nvSpPr>
          <p:spPr>
            <a:xfrm rot="10080000">
              <a:off x="-29341" y="976864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1" name="Rechthoek 38"/>
            <p:cNvSpPr/>
            <p:nvPr/>
          </p:nvSpPr>
          <p:spPr>
            <a:xfrm rot="8280000">
              <a:off x="668856" y="2347147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2" name="Rechthoek 40"/>
            <p:cNvSpPr/>
            <p:nvPr/>
          </p:nvSpPr>
          <p:spPr>
            <a:xfrm rot="8280000">
              <a:off x="-396506" y="116394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3" name="Rechthoek 35"/>
            <p:cNvSpPr/>
            <p:nvPr/>
          </p:nvSpPr>
          <p:spPr>
            <a:xfrm rot="4680000">
              <a:off x="914858" y="159003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4" name="Rechthoek 37"/>
            <p:cNvSpPr/>
            <p:nvPr/>
          </p:nvSpPr>
          <p:spPr>
            <a:xfrm rot="4680000">
              <a:off x="-642508" y="192105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6" name="Rechthoek 50"/>
            <p:cNvSpPr/>
            <p:nvPr/>
          </p:nvSpPr>
          <p:spPr>
            <a:xfrm rot="1440000">
              <a:off x="459968" y="102829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7" name="Rechthoek 52"/>
            <p:cNvSpPr/>
            <p:nvPr/>
          </p:nvSpPr>
          <p:spPr>
            <a:xfrm rot="1440000">
              <a:off x="-187620" y="2482800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8" name="Rechthoek 47"/>
            <p:cNvSpPr/>
            <p:nvPr/>
          </p:nvSpPr>
          <p:spPr>
            <a:xfrm rot="6840000">
              <a:off x="863430" y="2079341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09" name="Rechthoek 49"/>
            <p:cNvSpPr/>
            <p:nvPr/>
          </p:nvSpPr>
          <p:spPr>
            <a:xfrm rot="6840000">
              <a:off x="-591080" y="1431749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0" name="Rechthoek 44"/>
            <p:cNvSpPr/>
            <p:nvPr/>
          </p:nvSpPr>
          <p:spPr>
            <a:xfrm rot="3240000">
              <a:off x="780217" y="1287625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1" name="Rechthoek 46"/>
            <p:cNvSpPr/>
            <p:nvPr/>
          </p:nvSpPr>
          <p:spPr>
            <a:xfrm rot="3240000">
              <a:off x="-507868" y="2223469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2" name="Rechthoek 41"/>
            <p:cNvSpPr/>
            <p:nvPr/>
          </p:nvSpPr>
          <p:spPr>
            <a:xfrm rot="10440000">
              <a:off x="219389" y="2547266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3" name="Rechthoek 43"/>
            <p:cNvSpPr/>
            <p:nvPr/>
          </p:nvSpPr>
          <p:spPr>
            <a:xfrm rot="10440000">
              <a:off x="52960" y="963828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4" name="Rechthoek 38"/>
            <p:cNvSpPr/>
            <p:nvPr/>
          </p:nvSpPr>
          <p:spPr>
            <a:xfrm rot="8640000">
              <a:off x="604099" y="2399586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5" name="Rechthoek 40"/>
            <p:cNvSpPr/>
            <p:nvPr/>
          </p:nvSpPr>
          <p:spPr>
            <a:xfrm rot="8640000">
              <a:off x="-331748" y="111150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6" name="Rechthoek 35"/>
            <p:cNvSpPr/>
            <p:nvPr/>
          </p:nvSpPr>
          <p:spPr>
            <a:xfrm rot="5040000">
              <a:off x="927894" y="1672332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117" name="Rechthoek 37"/>
            <p:cNvSpPr/>
            <p:nvPr/>
          </p:nvSpPr>
          <p:spPr>
            <a:xfrm rot="5040000">
              <a:off x="-655543" y="1838757"/>
              <a:ext cx="33428" cy="30354"/>
            </a:xfrm>
            <a:prstGeom prst="roundRect">
              <a:avLst/>
            </a:prstGeom>
            <a:solidFill>
              <a:srgbClr val="000066"/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</p:grpSp>
      <p:sp>
        <p:nvSpPr>
          <p:cNvPr id="175" name="Rechthoek 174"/>
          <p:cNvSpPr/>
          <p:nvPr userDrawn="1"/>
        </p:nvSpPr>
        <p:spPr>
          <a:xfrm>
            <a:off x="8658690" y="1114173"/>
            <a:ext cx="205658" cy="20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96000" tIns="324000" rIns="0" bIns="0" rtlCol="0" anchor="b" anchorCtr="0"/>
          <a:lstStyle/>
          <a:p>
            <a:pPr lvl="0" algn="l"/>
            <a:r>
              <a:rPr lang="nl-NL" sz="800">
                <a:solidFill>
                  <a:schemeClr val="accent1"/>
                </a:solidFill>
              </a:rPr>
              <a:t>spoor</a:t>
            </a:r>
          </a:p>
        </p:txBody>
      </p:sp>
      <p:sp>
        <p:nvSpPr>
          <p:cNvPr id="246" name="Kader 245" hidden="1"/>
          <p:cNvSpPr/>
          <p:nvPr userDrawn="1"/>
        </p:nvSpPr>
        <p:spPr>
          <a:xfrm>
            <a:off x="-8008493" y="-8055993"/>
            <a:ext cx="28208986" cy="22969986"/>
          </a:xfrm>
          <a:prstGeom prst="frame">
            <a:avLst>
              <a:gd name="adj1" fmla="val 345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8" y="382945"/>
            <a:ext cx="10671036" cy="77333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647028"/>
            <a:ext cx="10665957" cy="4393408"/>
          </a:xfrm>
        </p:spPr>
        <p:txBody>
          <a:bodyPr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512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7"/>
            <a:ext cx="10671036" cy="7733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7753" y="1641997"/>
            <a:ext cx="4957249" cy="4441003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>
                <a:latin typeface="+mj-lt"/>
              </a:defRPr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>
                <a:latin typeface="NS Sans" panose="02000400000000000000" pitchFamily="2" charset="0"/>
              </a:defRPr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NS Sans" panose="02000400000000000000" pitchFamily="2" charset="0"/>
              </a:defRPr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NS Sans" panose="02000400000000000000" pitchFamily="2" charset="0"/>
              </a:defRPr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NS Sans" panose="02000400000000000000" pitchFamily="2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5998" y="1644382"/>
            <a:ext cx="5336120" cy="4441003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>
                <a:latin typeface="+mj-lt"/>
              </a:defRPr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>
                <a:latin typeface="+mj-lt"/>
              </a:defRPr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+mj-lt"/>
              </a:defRPr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+mj-lt"/>
              </a:defRPr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chemeClr val="accent1"/>
              </a:buClr>
              <a:buSzTx/>
              <a:buFont typeface="NS Sans" panose="02000400000000000000" pitchFamily="2" charset="0"/>
              <a:buChar char="-"/>
              <a:tabLst/>
              <a:defRPr sz="2399">
                <a:latin typeface="+mj-lt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385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8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/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646764"/>
            <a:ext cx="5336117" cy="4441003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/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/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8808" y="1644378"/>
            <a:ext cx="4956192" cy="4441003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3732"/>
              </a:lnSpc>
              <a:spcBef>
                <a:spcPts val="0"/>
              </a:spcBef>
              <a:buNone/>
              <a:defRPr sz="2399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60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>
                <a:latin typeface="+mj-lt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809" y="1646321"/>
            <a:ext cx="4956193" cy="4441003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/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/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4" y="1648706"/>
            <a:ext cx="5336116" cy="4441003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3732"/>
              </a:lnSpc>
              <a:spcBef>
                <a:spcPts val="0"/>
              </a:spcBef>
              <a:buNone/>
              <a:defRPr sz="2399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113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>
                <a:latin typeface="+mj-lt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809" y="1644297"/>
            <a:ext cx="10673309" cy="1782763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>
                <a:solidFill>
                  <a:schemeClr val="accent1"/>
                </a:solidFill>
              </a:defRPr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>
                <a:solidFill>
                  <a:schemeClr val="accent1"/>
                </a:solidFill>
              </a:defRPr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7769" y="3429002"/>
            <a:ext cx="10675833" cy="1720851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3732"/>
              </a:lnSpc>
              <a:spcBef>
                <a:spcPts val="0"/>
              </a:spcBef>
              <a:buNone/>
              <a:defRPr sz="2399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08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kader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>
                <a:latin typeface="+mj-lt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7769" y="3429002"/>
            <a:ext cx="10674350" cy="1698625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 baseline="0">
                <a:solidFill>
                  <a:schemeClr val="accent1"/>
                </a:solidFill>
              </a:defRPr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>
                <a:solidFill>
                  <a:schemeClr val="accent1"/>
                </a:solidFill>
              </a:defRPr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7769" y="1709739"/>
            <a:ext cx="10675833" cy="1719260"/>
          </a:xfrm>
          <a:solidFill>
            <a:srgbClr val="D0D9DB"/>
          </a:solidFill>
        </p:spPr>
        <p:txBody>
          <a:bodyPr lIns="288000" tIns="144000" rIns="288000" bIns="144000"/>
          <a:lstStyle>
            <a:lvl1pPr marL="0" indent="0">
              <a:lnSpc>
                <a:spcPts val="3732"/>
              </a:lnSpc>
              <a:spcBef>
                <a:spcPts val="0"/>
              </a:spcBef>
              <a:buNone/>
              <a:defRPr sz="2399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5" indent="0">
              <a:buNone/>
              <a:defRPr sz="1200"/>
            </a:lvl4pPr>
            <a:lvl5pPr marL="2437607" indent="0">
              <a:buNone/>
              <a:defRPr sz="1200"/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57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8809" y="1709740"/>
            <a:ext cx="10673309" cy="2581275"/>
          </a:xfrm>
        </p:spPr>
        <p:txBody>
          <a:bodyPr/>
          <a:lstStyle>
            <a:lvl1pPr marL="0" indent="0">
              <a:buNone/>
              <a:defRPr sz="2666" baseline="0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7768" y="4396693"/>
            <a:ext cx="10675833" cy="1590115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>
                <a:latin typeface="+mn-lt"/>
              </a:defRPr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 baseline="0">
                <a:latin typeface="+mn-lt"/>
              </a:defRPr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>
                <a:latin typeface="+mn-lt"/>
              </a:defRPr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>
                <a:latin typeface="+mn-lt"/>
              </a:defRPr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2399">
                <a:latin typeface="+mn-lt"/>
              </a:defRPr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74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7766" y="3417890"/>
            <a:ext cx="10673309" cy="2581275"/>
          </a:xfrm>
        </p:spPr>
        <p:txBody>
          <a:bodyPr/>
          <a:lstStyle>
            <a:lvl1pPr marL="0" indent="0">
              <a:buNone/>
              <a:defRPr sz="2666" baseline="0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>
                <a:latin typeface="+mj-lt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7768" y="1642006"/>
            <a:ext cx="10675833" cy="1590115"/>
          </a:xfrm>
        </p:spPr>
        <p:txBody>
          <a:bodyPr/>
          <a:lstStyle>
            <a:lvl1pPr marL="383875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>
                <a:srgbClr val="FFCC33"/>
              </a:buClr>
              <a:buSzPct val="80000"/>
              <a:buFontTx/>
              <a:buChar char="■"/>
              <a:tabLst/>
              <a:defRPr sz="2666"/>
            </a:lvl1pPr>
            <a:lvl2pPr marL="767751" marR="0" indent="-383875" algn="l" defTabSz="1218804" rtl="0" eaLnBrk="1" fontAlgn="auto" latinLnBrk="0" hangingPunct="1">
              <a:lnSpc>
                <a:spcPts val="3199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6"/>
            </a:lvl2pPr>
            <a:lvl3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2399"/>
            </a:lvl3pPr>
            <a:lvl4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2399"/>
            </a:lvl4pPr>
            <a:lvl5pPr marL="959688" marR="0" indent="-191937" algn="l" defTabSz="1218804" rtl="0" eaLnBrk="1" fontAlgn="auto" latinLnBrk="0" hangingPunct="1">
              <a:lnSpc>
                <a:spcPts val="2932"/>
              </a:lnSpc>
              <a:spcBef>
                <a:spcPts val="1067"/>
              </a:spcBef>
              <a:spcAft>
                <a:spcPts val="0"/>
              </a:spcAft>
              <a:buClr>
                <a:srgbClr val="000066"/>
              </a:buClr>
              <a:buSzTx/>
              <a:buFontTx/>
              <a:buChar char="-"/>
              <a:tabLst/>
              <a:defRPr sz="2399"/>
            </a:lvl5pPr>
            <a:lvl6pPr marL="3047010" indent="0">
              <a:buNone/>
              <a:defRPr sz="1200"/>
            </a:lvl6pPr>
            <a:lvl7pPr marL="3656412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53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58809" y="1709739"/>
            <a:ext cx="10673309" cy="4291012"/>
          </a:xfrm>
        </p:spPr>
        <p:txBody>
          <a:bodyPr/>
          <a:lstStyle>
            <a:lvl1pPr marL="0" indent="0">
              <a:buNone/>
              <a:defRPr sz="2666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9" y="443328"/>
            <a:ext cx="10671036" cy="773335"/>
          </a:xfrm>
        </p:spPr>
        <p:txBody>
          <a:bodyPr anchor="t" anchorCtr="0">
            <a:normAutofit/>
          </a:bodyPr>
          <a:lstStyle>
            <a:lvl1pPr algn="l">
              <a:defRPr sz="3732" b="0"/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758810" y="6514335"/>
            <a:ext cx="8555567" cy="2063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Reisinformatie haalt meer uit je reis, meer uit je dag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21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975625"/>
            <a:ext cx="12192000" cy="502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860425"/>
            <a:ext cx="12192000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5" name="rubriceringvolg"/>
          <p:cNvSpPr txBox="1"/>
          <p:nvPr userDrawn="1"/>
        </p:nvSpPr>
        <p:spPr>
          <a:xfrm>
            <a:off x="3799417" y="59755"/>
            <a:ext cx="7635734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pic>
        <p:nvPicPr>
          <p:cNvPr id="7" name="logovoo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1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UCH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E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01" name="WOLK"/>
          <p:cNvSpPr/>
          <p:nvPr userDrawn="1"/>
        </p:nvSpPr>
        <p:spPr>
          <a:xfrm>
            <a:off x="7911146" y="-175024"/>
            <a:ext cx="3439390" cy="1195956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02" name="WOLK"/>
          <p:cNvSpPr/>
          <p:nvPr userDrawn="1"/>
        </p:nvSpPr>
        <p:spPr>
          <a:xfrm flipH="1">
            <a:off x="10864440" y="1468338"/>
            <a:ext cx="1627153" cy="565799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03" name="WOLK"/>
          <p:cNvSpPr/>
          <p:nvPr userDrawn="1"/>
        </p:nvSpPr>
        <p:spPr>
          <a:xfrm>
            <a:off x="1553640" y="314674"/>
            <a:ext cx="2434922" cy="846679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196" name="WIT"/>
          <p:cNvSpPr/>
          <p:nvPr userDrawn="1"/>
        </p:nvSpPr>
        <p:spPr>
          <a:xfrm>
            <a:off x="0" y="4586524"/>
            <a:ext cx="12192000" cy="2233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39" name="Vrije vorm 238"/>
          <p:cNvSpPr/>
          <p:nvPr userDrawn="1"/>
        </p:nvSpPr>
        <p:spPr>
          <a:xfrm>
            <a:off x="-76727" y="-62748"/>
            <a:ext cx="12345454" cy="3160515"/>
          </a:xfrm>
          <a:custGeom>
            <a:avLst/>
            <a:gdLst>
              <a:gd name="connsiteX0" fmla="*/ 12345454 w 12345454"/>
              <a:gd name="connsiteY0" fmla="*/ 0 h 3160515"/>
              <a:gd name="connsiteX1" fmla="*/ 12345454 w 12345454"/>
              <a:gd name="connsiteY1" fmla="*/ 3084022 h 3160515"/>
              <a:gd name="connsiteX2" fmla="*/ 5372627 w 12345454"/>
              <a:gd name="connsiteY2" fmla="*/ 3028535 h 3160515"/>
              <a:gd name="connsiteX3" fmla="*/ 5067826 w 12345454"/>
              <a:gd name="connsiteY3" fmla="*/ 2590385 h 3160515"/>
              <a:gd name="connsiteX4" fmla="*/ 4572527 w 12345454"/>
              <a:gd name="connsiteY4" fmla="*/ 2304635 h 3160515"/>
              <a:gd name="connsiteX5" fmla="*/ 3829576 w 12345454"/>
              <a:gd name="connsiteY5" fmla="*/ 2152235 h 3160515"/>
              <a:gd name="connsiteX6" fmla="*/ 2858027 w 12345454"/>
              <a:gd name="connsiteY6" fmla="*/ 2190335 h 3160515"/>
              <a:gd name="connsiteX7" fmla="*/ 2210326 w 12345454"/>
              <a:gd name="connsiteY7" fmla="*/ 2304635 h 3160515"/>
              <a:gd name="connsiteX8" fmla="*/ 1715026 w 12345454"/>
              <a:gd name="connsiteY8" fmla="*/ 2628486 h 3160515"/>
              <a:gd name="connsiteX9" fmla="*/ 1486426 w 12345454"/>
              <a:gd name="connsiteY9" fmla="*/ 3066635 h 3160515"/>
              <a:gd name="connsiteX10" fmla="*/ 0 w 12345454"/>
              <a:gd name="connsiteY10" fmla="*/ 3160515 h 3160515"/>
              <a:gd name="connsiteX11" fmla="*/ 0 w 12345454"/>
              <a:gd name="connsiteY11" fmla="*/ 76774 h 316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45454" h="3160515">
                <a:moveTo>
                  <a:pt x="12345454" y="0"/>
                </a:moveTo>
                <a:lnTo>
                  <a:pt x="12345454" y="3084022"/>
                </a:lnTo>
                <a:lnTo>
                  <a:pt x="5372627" y="3028535"/>
                </a:lnTo>
                <a:lnTo>
                  <a:pt x="5067826" y="2590385"/>
                </a:lnTo>
                <a:lnTo>
                  <a:pt x="4572527" y="2304635"/>
                </a:lnTo>
                <a:lnTo>
                  <a:pt x="3829576" y="2152235"/>
                </a:lnTo>
                <a:lnTo>
                  <a:pt x="2858027" y="2190335"/>
                </a:lnTo>
                <a:lnTo>
                  <a:pt x="2210326" y="2304635"/>
                </a:lnTo>
                <a:lnTo>
                  <a:pt x="1715026" y="2628486"/>
                </a:lnTo>
                <a:lnTo>
                  <a:pt x="1486426" y="3066635"/>
                </a:lnTo>
                <a:lnTo>
                  <a:pt x="0" y="3160515"/>
                </a:lnTo>
                <a:lnTo>
                  <a:pt x="0" y="76774"/>
                </a:lnTo>
                <a:close/>
              </a:path>
            </a:pathLst>
          </a:custGeom>
          <a:solidFill>
            <a:srgbClr val="AFA4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35" name="Vrije vorm 234"/>
          <p:cNvSpPr/>
          <p:nvPr userDrawn="1"/>
        </p:nvSpPr>
        <p:spPr>
          <a:xfrm>
            <a:off x="-76727" y="-124227"/>
            <a:ext cx="9997984" cy="2987661"/>
          </a:xfrm>
          <a:custGeom>
            <a:avLst/>
            <a:gdLst>
              <a:gd name="connsiteX0" fmla="*/ 5367465 w 9997984"/>
              <a:gd name="connsiteY0" fmla="*/ 0 h 2987661"/>
              <a:gd name="connsiteX1" fmla="*/ 7084341 w 9997984"/>
              <a:gd name="connsiteY1" fmla="*/ 0 h 2987661"/>
              <a:gd name="connsiteX2" fmla="*/ 7476187 w 9997984"/>
              <a:gd name="connsiteY2" fmla="*/ 144743 h 2987661"/>
              <a:gd name="connsiteX3" fmla="*/ 9997984 w 9997984"/>
              <a:gd name="connsiteY3" fmla="*/ 2982271 h 2987661"/>
              <a:gd name="connsiteX4" fmla="*/ 9622777 w 9997984"/>
              <a:gd name="connsiteY4" fmla="*/ 2987661 h 2987661"/>
              <a:gd name="connsiteX5" fmla="*/ 5416004 w 9997984"/>
              <a:gd name="connsiteY5" fmla="*/ 4973 h 2987661"/>
              <a:gd name="connsiteX6" fmla="*/ 1707117 w 9997984"/>
              <a:gd name="connsiteY6" fmla="*/ 0 h 2987661"/>
              <a:gd name="connsiteX7" fmla="*/ 3433352 w 9997984"/>
              <a:gd name="connsiteY7" fmla="*/ 0 h 2987661"/>
              <a:gd name="connsiteX8" fmla="*/ 3326733 w 9997984"/>
              <a:gd name="connsiteY8" fmla="*/ 11605 h 2987661"/>
              <a:gd name="connsiteX9" fmla="*/ 60912 w 9997984"/>
              <a:gd name="connsiteY9" fmla="*/ 1324337 h 2987661"/>
              <a:gd name="connsiteX10" fmla="*/ 0 w 9997984"/>
              <a:gd name="connsiteY10" fmla="*/ 1381206 h 2987661"/>
              <a:gd name="connsiteX11" fmla="*/ 0 w 9997984"/>
              <a:gd name="connsiteY11" fmla="*/ 902572 h 2987661"/>
              <a:gd name="connsiteX12" fmla="*/ 69968 w 9997984"/>
              <a:gd name="connsiteY12" fmla="*/ 846840 h 2987661"/>
              <a:gd name="connsiteX13" fmla="*/ 1254534 w 9997984"/>
              <a:gd name="connsiteY13" fmla="*/ 172547 h 298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7984" h="2987661">
                <a:moveTo>
                  <a:pt x="5367465" y="0"/>
                </a:moveTo>
                <a:lnTo>
                  <a:pt x="7084341" y="0"/>
                </a:lnTo>
                <a:lnTo>
                  <a:pt x="7476187" y="144743"/>
                </a:lnTo>
                <a:cubicBezTo>
                  <a:pt x="8960453" y="754396"/>
                  <a:pt x="9954023" y="1793025"/>
                  <a:pt x="9997984" y="2982271"/>
                </a:cubicBezTo>
                <a:lnTo>
                  <a:pt x="9622777" y="2987661"/>
                </a:lnTo>
                <a:cubicBezTo>
                  <a:pt x="9562807" y="1502949"/>
                  <a:pt x="7769691" y="282112"/>
                  <a:pt x="5416004" y="4973"/>
                </a:cubicBezTo>
                <a:close/>
                <a:moveTo>
                  <a:pt x="1707117" y="0"/>
                </a:moveTo>
                <a:lnTo>
                  <a:pt x="3433352" y="0"/>
                </a:lnTo>
                <a:lnTo>
                  <a:pt x="3326733" y="11605"/>
                </a:lnTo>
                <a:cubicBezTo>
                  <a:pt x="1970904" y="180217"/>
                  <a:pt x="808354" y="662087"/>
                  <a:pt x="60912" y="1324337"/>
                </a:cubicBezTo>
                <a:lnTo>
                  <a:pt x="0" y="1381206"/>
                </a:lnTo>
                <a:lnTo>
                  <a:pt x="0" y="902572"/>
                </a:lnTo>
                <a:lnTo>
                  <a:pt x="69968" y="846840"/>
                </a:lnTo>
                <a:cubicBezTo>
                  <a:pt x="410624" y="588434"/>
                  <a:pt x="809656" y="361053"/>
                  <a:pt x="1254534" y="172547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9" name="Vrije vorm 228"/>
          <p:cNvSpPr/>
          <p:nvPr userDrawn="1"/>
        </p:nvSpPr>
        <p:spPr>
          <a:xfrm>
            <a:off x="10461043" y="-124227"/>
            <a:ext cx="1807684" cy="2512432"/>
          </a:xfrm>
          <a:custGeom>
            <a:avLst/>
            <a:gdLst>
              <a:gd name="connsiteX0" fmla="*/ 0 w 1807684"/>
              <a:gd name="connsiteY0" fmla="*/ 0 h 2512432"/>
              <a:gd name="connsiteX1" fmla="*/ 878681 w 1807684"/>
              <a:gd name="connsiteY1" fmla="*/ 0 h 2512432"/>
              <a:gd name="connsiteX2" fmla="*/ 1042188 w 1807684"/>
              <a:gd name="connsiteY2" fmla="*/ 149911 h 2512432"/>
              <a:gd name="connsiteX3" fmla="*/ 1770764 w 1807684"/>
              <a:gd name="connsiteY3" fmla="*/ 1019253 h 2512432"/>
              <a:gd name="connsiteX4" fmla="*/ 1807684 w 1807684"/>
              <a:gd name="connsiteY4" fmla="*/ 1079178 h 2512432"/>
              <a:gd name="connsiteX5" fmla="*/ 1807684 w 1807684"/>
              <a:gd name="connsiteY5" fmla="*/ 2512432 h 2512432"/>
              <a:gd name="connsiteX6" fmla="*/ 1765578 w 1807684"/>
              <a:gd name="connsiteY6" fmla="*/ 2328587 h 2512432"/>
              <a:gd name="connsiteX7" fmla="*/ 162443 w 1807684"/>
              <a:gd name="connsiteY7" fmla="*/ 117925 h 251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684" h="2512432">
                <a:moveTo>
                  <a:pt x="0" y="0"/>
                </a:moveTo>
                <a:lnTo>
                  <a:pt x="878681" y="0"/>
                </a:lnTo>
                <a:lnTo>
                  <a:pt x="1042188" y="149911"/>
                </a:lnTo>
                <a:cubicBezTo>
                  <a:pt x="1324217" y="421800"/>
                  <a:pt x="1568776" y="712695"/>
                  <a:pt x="1770764" y="1019253"/>
                </a:cubicBezTo>
                <a:lnTo>
                  <a:pt x="1807684" y="1079178"/>
                </a:lnTo>
                <a:lnTo>
                  <a:pt x="1807684" y="2512432"/>
                </a:lnTo>
                <a:lnTo>
                  <a:pt x="1765578" y="2328587"/>
                </a:lnTo>
                <a:cubicBezTo>
                  <a:pt x="1541303" y="1493508"/>
                  <a:pt x="974173" y="735990"/>
                  <a:pt x="162443" y="117925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7" name="Vrije vorm 236"/>
          <p:cNvSpPr/>
          <p:nvPr userDrawn="1"/>
        </p:nvSpPr>
        <p:spPr>
          <a:xfrm>
            <a:off x="-76727" y="650686"/>
            <a:ext cx="7512148" cy="2271498"/>
          </a:xfrm>
          <a:custGeom>
            <a:avLst/>
            <a:gdLst>
              <a:gd name="connsiteX0" fmla="*/ 3461721 w 7512148"/>
              <a:gd name="connsiteY0" fmla="*/ 20 h 2271498"/>
              <a:gd name="connsiteX1" fmla="*/ 7512148 w 7512148"/>
              <a:gd name="connsiteY1" fmla="*/ 2267907 h 2271498"/>
              <a:gd name="connsiteX2" fmla="*/ 7262211 w 7512148"/>
              <a:gd name="connsiteY2" fmla="*/ 2271498 h 2271498"/>
              <a:gd name="connsiteX3" fmla="*/ 3463517 w 7512148"/>
              <a:gd name="connsiteY3" fmla="*/ 249908 h 2271498"/>
              <a:gd name="connsiteX4" fmla="*/ 147908 w 7512148"/>
              <a:gd name="connsiteY4" fmla="*/ 1338662 h 2271498"/>
              <a:gd name="connsiteX5" fmla="*/ 0 w 7512148"/>
              <a:gd name="connsiteY5" fmla="*/ 1507563 h 2271498"/>
              <a:gd name="connsiteX6" fmla="*/ 0 w 7512148"/>
              <a:gd name="connsiteY6" fmla="*/ 1151325 h 2271498"/>
              <a:gd name="connsiteX7" fmla="*/ 129009 w 7512148"/>
              <a:gd name="connsiteY7" fmla="*/ 1028511 h 2271498"/>
              <a:gd name="connsiteX8" fmla="*/ 3461721 w 7512148"/>
              <a:gd name="connsiteY8" fmla="*/ 20 h 22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2148" h="2271498">
                <a:moveTo>
                  <a:pt x="3461721" y="20"/>
                </a:moveTo>
                <a:cubicBezTo>
                  <a:pt x="5657478" y="-5222"/>
                  <a:pt x="7457427" y="1002594"/>
                  <a:pt x="7512148" y="2267907"/>
                </a:cubicBezTo>
                <a:lnTo>
                  <a:pt x="7262211" y="2271498"/>
                </a:lnTo>
                <a:cubicBezTo>
                  <a:pt x="7208320" y="1143354"/>
                  <a:pt x="5521123" y="245461"/>
                  <a:pt x="3463517" y="249908"/>
                </a:cubicBezTo>
                <a:cubicBezTo>
                  <a:pt x="2030352" y="253006"/>
                  <a:pt x="785797" y="692655"/>
                  <a:pt x="147908" y="1338662"/>
                </a:cubicBezTo>
                <a:lnTo>
                  <a:pt x="0" y="1507563"/>
                </a:lnTo>
                <a:lnTo>
                  <a:pt x="0" y="1151325"/>
                </a:lnTo>
                <a:lnTo>
                  <a:pt x="129009" y="1028511"/>
                </a:lnTo>
                <a:cubicBezTo>
                  <a:pt x="850568" y="410736"/>
                  <a:pt x="2073028" y="3335"/>
                  <a:pt x="3461721" y="20"/>
                </a:cubicBezTo>
                <a:close/>
              </a:path>
            </a:pathLst>
          </a:custGeom>
          <a:solidFill>
            <a:srgbClr val="9B9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11" name="Vrije vorm 210"/>
          <p:cNvSpPr/>
          <p:nvPr userDrawn="1"/>
        </p:nvSpPr>
        <p:spPr>
          <a:xfrm flipH="1">
            <a:off x="4368563" y="5078789"/>
            <a:ext cx="7900165" cy="1903439"/>
          </a:xfrm>
          <a:custGeom>
            <a:avLst/>
            <a:gdLst>
              <a:gd name="connsiteX0" fmla="*/ 7900165 w 7900165"/>
              <a:gd name="connsiteY0" fmla="*/ 0 h 1903439"/>
              <a:gd name="connsiteX1" fmla="*/ 0 w 7900165"/>
              <a:gd name="connsiteY1" fmla="*/ 0 h 1903439"/>
              <a:gd name="connsiteX2" fmla="*/ 0 w 7900165"/>
              <a:gd name="connsiteY2" fmla="*/ 1903439 h 1903439"/>
              <a:gd name="connsiteX3" fmla="*/ 7900165 w 7900165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0165" h="1903439">
                <a:moveTo>
                  <a:pt x="7900165" y="0"/>
                </a:moveTo>
                <a:lnTo>
                  <a:pt x="0" y="0"/>
                </a:lnTo>
                <a:lnTo>
                  <a:pt x="0" y="1903439"/>
                </a:lnTo>
                <a:lnTo>
                  <a:pt x="7900165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9" name="Vrije vorm 218"/>
          <p:cNvSpPr/>
          <p:nvPr userDrawn="1"/>
        </p:nvSpPr>
        <p:spPr>
          <a:xfrm>
            <a:off x="4362593" y="5078788"/>
            <a:ext cx="7906135" cy="1903439"/>
          </a:xfrm>
          <a:custGeom>
            <a:avLst/>
            <a:gdLst>
              <a:gd name="connsiteX0" fmla="*/ 0 w 7906135"/>
              <a:gd name="connsiteY0" fmla="*/ 0 h 1903439"/>
              <a:gd name="connsiteX1" fmla="*/ 7906135 w 7906135"/>
              <a:gd name="connsiteY1" fmla="*/ 1411569 h 1903439"/>
              <a:gd name="connsiteX2" fmla="*/ 7906135 w 7906135"/>
              <a:gd name="connsiteY2" fmla="*/ 1903439 h 1903439"/>
              <a:gd name="connsiteX3" fmla="*/ 0 w 7906135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6135" h="1903439">
                <a:moveTo>
                  <a:pt x="0" y="0"/>
                </a:moveTo>
                <a:lnTo>
                  <a:pt x="7906135" y="1411569"/>
                </a:lnTo>
                <a:lnTo>
                  <a:pt x="7906135" y="1903439"/>
                </a:lnTo>
                <a:lnTo>
                  <a:pt x="0" y="1903439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7" name="Vrije vorm 226"/>
          <p:cNvSpPr/>
          <p:nvPr userDrawn="1"/>
        </p:nvSpPr>
        <p:spPr>
          <a:xfrm>
            <a:off x="4343288" y="5166065"/>
            <a:ext cx="7088115" cy="1816162"/>
          </a:xfrm>
          <a:custGeom>
            <a:avLst/>
            <a:gdLst>
              <a:gd name="connsiteX0" fmla="*/ 0 w 7088115"/>
              <a:gd name="connsiteY0" fmla="*/ 0 h 1816162"/>
              <a:gd name="connsiteX1" fmla="*/ 7088115 w 7088115"/>
              <a:gd name="connsiteY1" fmla="*/ 1816162 h 1816162"/>
              <a:gd name="connsiteX2" fmla="*/ 0 w 7088115"/>
              <a:gd name="connsiteY2" fmla="*/ 1816162 h 18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8115" h="1816162">
                <a:moveTo>
                  <a:pt x="0" y="0"/>
                </a:moveTo>
                <a:lnTo>
                  <a:pt x="7088115" y="1816162"/>
                </a:lnTo>
                <a:lnTo>
                  <a:pt x="0" y="1816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1" name="Vrije vorm 220"/>
          <p:cNvSpPr/>
          <p:nvPr userDrawn="1"/>
        </p:nvSpPr>
        <p:spPr>
          <a:xfrm>
            <a:off x="2022962" y="4578193"/>
            <a:ext cx="8791638" cy="2404034"/>
          </a:xfrm>
          <a:custGeom>
            <a:avLst/>
            <a:gdLst>
              <a:gd name="connsiteX0" fmla="*/ 0 w 8791638"/>
              <a:gd name="connsiteY0" fmla="*/ 0 h 2404034"/>
              <a:gd name="connsiteX1" fmla="*/ 8791638 w 8791638"/>
              <a:gd name="connsiteY1" fmla="*/ 2404034 h 2404034"/>
              <a:gd name="connsiteX2" fmla="*/ 0 w 8791638"/>
              <a:gd name="connsiteY2" fmla="*/ 2404034 h 240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91638" h="2404034">
                <a:moveTo>
                  <a:pt x="0" y="0"/>
                </a:moveTo>
                <a:lnTo>
                  <a:pt x="8791638" y="2404034"/>
                </a:lnTo>
                <a:lnTo>
                  <a:pt x="0" y="2404034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" name="Vrije vorm 214"/>
          <p:cNvSpPr/>
          <p:nvPr userDrawn="1"/>
        </p:nvSpPr>
        <p:spPr>
          <a:xfrm>
            <a:off x="2022963" y="4578195"/>
            <a:ext cx="7854771" cy="2404032"/>
          </a:xfrm>
          <a:custGeom>
            <a:avLst/>
            <a:gdLst>
              <a:gd name="connsiteX0" fmla="*/ 0 w 7854771"/>
              <a:gd name="connsiteY0" fmla="*/ 0 h 2404032"/>
              <a:gd name="connsiteX1" fmla="*/ 7854771 w 7854771"/>
              <a:gd name="connsiteY1" fmla="*/ 2404032 h 2404032"/>
              <a:gd name="connsiteX2" fmla="*/ 0 w 7854771"/>
              <a:gd name="connsiteY2" fmla="*/ 2404032 h 240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4771" h="2404032">
                <a:moveTo>
                  <a:pt x="0" y="0"/>
                </a:moveTo>
                <a:lnTo>
                  <a:pt x="7854771" y="2404032"/>
                </a:lnTo>
                <a:lnTo>
                  <a:pt x="0" y="24040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5" name="Vrije vorm 224"/>
          <p:cNvSpPr/>
          <p:nvPr userDrawn="1"/>
        </p:nvSpPr>
        <p:spPr>
          <a:xfrm>
            <a:off x="2022963" y="4578192"/>
            <a:ext cx="6494887" cy="2404035"/>
          </a:xfrm>
          <a:custGeom>
            <a:avLst/>
            <a:gdLst>
              <a:gd name="connsiteX0" fmla="*/ 0 w 6494887"/>
              <a:gd name="connsiteY0" fmla="*/ 0 h 2404035"/>
              <a:gd name="connsiteX1" fmla="*/ 6494887 w 6494887"/>
              <a:gd name="connsiteY1" fmla="*/ 2404035 h 2404035"/>
              <a:gd name="connsiteX2" fmla="*/ 0 w 6494887"/>
              <a:gd name="connsiteY2" fmla="*/ 2404035 h 24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94887" h="2404035">
                <a:moveTo>
                  <a:pt x="0" y="0"/>
                </a:moveTo>
                <a:lnTo>
                  <a:pt x="6494887" y="2404035"/>
                </a:lnTo>
                <a:lnTo>
                  <a:pt x="0" y="2404035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3" name="Vrije vorm 222"/>
          <p:cNvSpPr/>
          <p:nvPr userDrawn="1"/>
        </p:nvSpPr>
        <p:spPr>
          <a:xfrm>
            <a:off x="2022963" y="4578195"/>
            <a:ext cx="5906519" cy="2404033"/>
          </a:xfrm>
          <a:custGeom>
            <a:avLst/>
            <a:gdLst>
              <a:gd name="connsiteX0" fmla="*/ 0 w 5906519"/>
              <a:gd name="connsiteY0" fmla="*/ 0 h 2404033"/>
              <a:gd name="connsiteX1" fmla="*/ 5906519 w 5906519"/>
              <a:gd name="connsiteY1" fmla="*/ 2404033 h 2404033"/>
              <a:gd name="connsiteX2" fmla="*/ 0 w 5906519"/>
              <a:gd name="connsiteY2" fmla="*/ 2404033 h 240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6519" h="2404033">
                <a:moveTo>
                  <a:pt x="0" y="0"/>
                </a:moveTo>
                <a:lnTo>
                  <a:pt x="5906519" y="2404033"/>
                </a:lnTo>
                <a:lnTo>
                  <a:pt x="0" y="24040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3" name="Vrije vorm 212"/>
          <p:cNvSpPr/>
          <p:nvPr userDrawn="1"/>
        </p:nvSpPr>
        <p:spPr>
          <a:xfrm>
            <a:off x="3262346" y="5078789"/>
            <a:ext cx="4848383" cy="1903439"/>
          </a:xfrm>
          <a:custGeom>
            <a:avLst/>
            <a:gdLst>
              <a:gd name="connsiteX0" fmla="*/ 0 w 4848383"/>
              <a:gd name="connsiteY0" fmla="*/ 0 h 1903439"/>
              <a:gd name="connsiteX1" fmla="*/ 4848383 w 4848383"/>
              <a:gd name="connsiteY1" fmla="*/ 1903439 h 1903439"/>
              <a:gd name="connsiteX2" fmla="*/ 0 w 4848383"/>
              <a:gd name="connsiteY2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8383" h="1903439">
                <a:moveTo>
                  <a:pt x="0" y="0"/>
                </a:moveTo>
                <a:lnTo>
                  <a:pt x="4848383" y="1903439"/>
                </a:lnTo>
                <a:lnTo>
                  <a:pt x="0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7" name="Vrije vorm 216"/>
          <p:cNvSpPr/>
          <p:nvPr userDrawn="1"/>
        </p:nvSpPr>
        <p:spPr>
          <a:xfrm flipH="1">
            <a:off x="-76727" y="5078789"/>
            <a:ext cx="1014143" cy="1903439"/>
          </a:xfrm>
          <a:custGeom>
            <a:avLst/>
            <a:gdLst>
              <a:gd name="connsiteX0" fmla="*/ 0 w 1014143"/>
              <a:gd name="connsiteY0" fmla="*/ 0 h 1903439"/>
              <a:gd name="connsiteX1" fmla="*/ 0 w 1014143"/>
              <a:gd name="connsiteY1" fmla="*/ 1903439 h 1903439"/>
              <a:gd name="connsiteX2" fmla="*/ 1014143 w 1014143"/>
              <a:gd name="connsiteY2" fmla="*/ 1903439 h 1903439"/>
              <a:gd name="connsiteX3" fmla="*/ 1014143 w 1014143"/>
              <a:gd name="connsiteY3" fmla="*/ 522175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143" h="1903439">
                <a:moveTo>
                  <a:pt x="0" y="0"/>
                </a:moveTo>
                <a:lnTo>
                  <a:pt x="0" y="1903439"/>
                </a:lnTo>
                <a:lnTo>
                  <a:pt x="1014143" y="1903439"/>
                </a:lnTo>
                <a:lnTo>
                  <a:pt x="1014143" y="522175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5" name="Vrije vorm 244"/>
          <p:cNvSpPr/>
          <p:nvPr userDrawn="1"/>
        </p:nvSpPr>
        <p:spPr>
          <a:xfrm flipH="1">
            <a:off x="938461" y="5078788"/>
            <a:ext cx="2323883" cy="1903439"/>
          </a:xfrm>
          <a:custGeom>
            <a:avLst/>
            <a:gdLst>
              <a:gd name="connsiteX0" fmla="*/ 2323883 w 2323883"/>
              <a:gd name="connsiteY0" fmla="*/ 0 h 1903439"/>
              <a:gd name="connsiteX1" fmla="*/ 0 w 2323883"/>
              <a:gd name="connsiteY1" fmla="*/ 0 h 1903439"/>
              <a:gd name="connsiteX2" fmla="*/ 0 w 2323883"/>
              <a:gd name="connsiteY2" fmla="*/ 1903439 h 1903439"/>
              <a:gd name="connsiteX3" fmla="*/ 2323883 w 2323883"/>
              <a:gd name="connsiteY3" fmla="*/ 1903439 h 190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3883" h="1903439">
                <a:moveTo>
                  <a:pt x="2323883" y="0"/>
                </a:moveTo>
                <a:lnTo>
                  <a:pt x="0" y="0"/>
                </a:lnTo>
                <a:lnTo>
                  <a:pt x="0" y="1903439"/>
                </a:lnTo>
                <a:lnTo>
                  <a:pt x="2323883" y="1903439"/>
                </a:lnTo>
                <a:close/>
              </a:path>
            </a:pathLst>
          </a:custGeom>
          <a:solidFill>
            <a:srgbClr val="C3C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1" name="Vrije vorm 230"/>
          <p:cNvSpPr/>
          <p:nvPr userDrawn="1"/>
        </p:nvSpPr>
        <p:spPr>
          <a:xfrm rot="16200000">
            <a:off x="8459239" y="-575696"/>
            <a:ext cx="459337" cy="7159642"/>
          </a:xfrm>
          <a:custGeom>
            <a:avLst/>
            <a:gdLst>
              <a:gd name="connsiteX0" fmla="*/ 459337 w 459337"/>
              <a:gd name="connsiteY0" fmla="*/ 7159642 h 7159642"/>
              <a:gd name="connsiteX1" fmla="*/ 0 w 459337"/>
              <a:gd name="connsiteY1" fmla="*/ 7159642 h 7159642"/>
              <a:gd name="connsiteX2" fmla="*/ 139643 w 459337"/>
              <a:gd name="connsiteY2" fmla="*/ 0 h 7159642"/>
              <a:gd name="connsiteX3" fmla="*/ 319695 w 459337"/>
              <a:gd name="connsiteY3" fmla="*/ 0 h 715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37" h="7159642">
                <a:moveTo>
                  <a:pt x="459337" y="7159642"/>
                </a:moveTo>
                <a:lnTo>
                  <a:pt x="0" y="7159642"/>
                </a:lnTo>
                <a:lnTo>
                  <a:pt x="139643" y="0"/>
                </a:lnTo>
                <a:lnTo>
                  <a:pt x="319695" y="0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3" name="Vrije vorm 232"/>
          <p:cNvSpPr/>
          <p:nvPr userDrawn="1"/>
        </p:nvSpPr>
        <p:spPr>
          <a:xfrm rot="5400000">
            <a:off x="607775" y="2209943"/>
            <a:ext cx="295477" cy="1664480"/>
          </a:xfrm>
          <a:custGeom>
            <a:avLst/>
            <a:gdLst>
              <a:gd name="connsiteX0" fmla="*/ 0 w 295477"/>
              <a:gd name="connsiteY0" fmla="*/ 1664480 h 1664480"/>
              <a:gd name="connsiteX1" fmla="*/ 57713 w 295477"/>
              <a:gd name="connsiteY1" fmla="*/ 0 h 1664480"/>
              <a:gd name="connsiteX2" fmla="*/ 237765 w 295477"/>
              <a:gd name="connsiteY2" fmla="*/ 0 h 1664480"/>
              <a:gd name="connsiteX3" fmla="*/ 295477 w 295477"/>
              <a:gd name="connsiteY3" fmla="*/ 1664480 h 166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477" h="1664480">
                <a:moveTo>
                  <a:pt x="0" y="1664480"/>
                </a:moveTo>
                <a:lnTo>
                  <a:pt x="57713" y="0"/>
                </a:lnTo>
                <a:lnTo>
                  <a:pt x="237765" y="0"/>
                </a:lnTo>
                <a:lnTo>
                  <a:pt x="295477" y="1664480"/>
                </a:lnTo>
                <a:close/>
              </a:path>
            </a:pathLst>
          </a:cu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9" name="Rechthoek 188"/>
          <p:cNvSpPr/>
          <p:nvPr userDrawn="1"/>
        </p:nvSpPr>
        <p:spPr>
          <a:xfrm>
            <a:off x="1120818" y="2984873"/>
            <a:ext cx="174582" cy="255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2" name="Rechthoek 191"/>
          <p:cNvSpPr/>
          <p:nvPr userDrawn="1"/>
        </p:nvSpPr>
        <p:spPr>
          <a:xfrm>
            <a:off x="518672" y="3060236"/>
            <a:ext cx="277507" cy="3312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4" name="Rechthoek 193"/>
          <p:cNvSpPr/>
          <p:nvPr userDrawn="1"/>
        </p:nvSpPr>
        <p:spPr>
          <a:xfrm>
            <a:off x="7738342" y="2984873"/>
            <a:ext cx="174582" cy="237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195" name="Rechthoek 194"/>
          <p:cNvSpPr/>
          <p:nvPr userDrawn="1"/>
        </p:nvSpPr>
        <p:spPr>
          <a:xfrm>
            <a:off x="11492972" y="3060236"/>
            <a:ext cx="277507" cy="2736000"/>
          </a:xfrm>
          <a:prstGeom prst="rect">
            <a:avLst/>
          </a:prstGeom>
          <a:solidFill>
            <a:srgbClr val="9A9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sp>
        <p:nvSpPr>
          <p:cNvPr id="243" name="Vrije vorm 242"/>
          <p:cNvSpPr/>
          <p:nvPr userDrawn="1"/>
        </p:nvSpPr>
        <p:spPr>
          <a:xfrm rot="14820000">
            <a:off x="8070182" y="-2578236"/>
            <a:ext cx="1032457" cy="7784776"/>
          </a:xfrm>
          <a:custGeom>
            <a:avLst/>
            <a:gdLst>
              <a:gd name="connsiteX0" fmla="*/ 1032457 w 1032457"/>
              <a:gd name="connsiteY0" fmla="*/ 6357481 h 7784776"/>
              <a:gd name="connsiteX1" fmla="*/ 426607 w 1032457"/>
              <a:gd name="connsiteY1" fmla="*/ 7784776 h 7784776"/>
              <a:gd name="connsiteX2" fmla="*/ 261951 w 1032457"/>
              <a:gd name="connsiteY2" fmla="*/ 7784775 h 7784776"/>
              <a:gd name="connsiteX3" fmla="*/ 0 w 1032457"/>
              <a:gd name="connsiteY3" fmla="*/ 7673584 h 7784776"/>
              <a:gd name="connsiteX4" fmla="*/ 539337 w 1032457"/>
              <a:gd name="connsiteY4" fmla="*/ 0 h 7784776"/>
              <a:gd name="connsiteX5" fmla="*/ 585622 w 1032457"/>
              <a:gd name="connsiteY5" fmla="*/ 0 h 778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457" h="7784776">
                <a:moveTo>
                  <a:pt x="1032457" y="6357481"/>
                </a:moveTo>
                <a:lnTo>
                  <a:pt x="426607" y="7784776"/>
                </a:lnTo>
                <a:lnTo>
                  <a:pt x="261951" y="7784775"/>
                </a:lnTo>
                <a:lnTo>
                  <a:pt x="0" y="7673584"/>
                </a:lnTo>
                <a:lnTo>
                  <a:pt x="539337" y="0"/>
                </a:lnTo>
                <a:lnTo>
                  <a:pt x="585622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7" name="Rechthoek 166"/>
          <p:cNvSpPr/>
          <p:nvPr userDrawn="1"/>
        </p:nvSpPr>
        <p:spPr>
          <a:xfrm>
            <a:off x="7274978" y="-177594"/>
            <a:ext cx="238123" cy="27656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168" name="Rechthoek 167"/>
          <p:cNvSpPr/>
          <p:nvPr userDrawn="1"/>
        </p:nvSpPr>
        <p:spPr>
          <a:xfrm>
            <a:off x="3337053" y="-177594"/>
            <a:ext cx="238123" cy="276566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/>
          </a:p>
        </p:txBody>
      </p:sp>
      <p:sp>
        <p:nvSpPr>
          <p:cNvPr id="241" name="Vrije vorm 240"/>
          <p:cNvSpPr/>
          <p:nvPr userDrawn="1"/>
        </p:nvSpPr>
        <p:spPr>
          <a:xfrm rot="12120000">
            <a:off x="5099871" y="-512791"/>
            <a:ext cx="1344611" cy="3755065"/>
          </a:xfrm>
          <a:custGeom>
            <a:avLst/>
            <a:gdLst>
              <a:gd name="connsiteX0" fmla="*/ 1344611 w 1344611"/>
              <a:gd name="connsiteY0" fmla="*/ 3211807 h 3755065"/>
              <a:gd name="connsiteX1" fmla="*/ 0 w 1344611"/>
              <a:gd name="connsiteY1" fmla="*/ 3755065 h 3755065"/>
              <a:gd name="connsiteX2" fmla="*/ 684553 w 1344611"/>
              <a:gd name="connsiteY2" fmla="*/ 0 h 3755065"/>
              <a:gd name="connsiteX3" fmla="*/ 759094 w 1344611"/>
              <a:gd name="connsiteY3" fmla="*/ 0 h 375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611" h="3755065">
                <a:moveTo>
                  <a:pt x="1344611" y="3211807"/>
                </a:moveTo>
                <a:lnTo>
                  <a:pt x="0" y="3755065"/>
                </a:lnTo>
                <a:lnTo>
                  <a:pt x="684553" y="0"/>
                </a:lnTo>
                <a:lnTo>
                  <a:pt x="759094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913472" y="554715"/>
            <a:ext cx="10283729" cy="3650693"/>
            <a:chOff x="685012" y="769458"/>
            <a:chExt cx="9073896" cy="3221206"/>
          </a:xfrm>
        </p:grpSpPr>
        <p:sp>
          <p:nvSpPr>
            <p:cNvPr id="187" name="Blokboog 186"/>
            <p:cNvSpPr/>
            <p:nvPr userDrawn="1"/>
          </p:nvSpPr>
          <p:spPr>
            <a:xfrm>
              <a:off x="1386567" y="2031407"/>
              <a:ext cx="3965022" cy="1959257"/>
            </a:xfrm>
            <a:prstGeom prst="blockArc">
              <a:avLst>
                <a:gd name="adj1" fmla="val 10800000"/>
                <a:gd name="adj2" fmla="val 21550604"/>
                <a:gd name="adj3" fmla="val 5372"/>
              </a:avLst>
            </a:prstGeom>
            <a:solidFill>
              <a:srgbClr val="9B9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25" name="Rechthoek 124"/>
            <p:cNvSpPr/>
            <p:nvPr userDrawn="1"/>
          </p:nvSpPr>
          <p:spPr>
            <a:xfrm>
              <a:off x="2253493" y="894267"/>
              <a:ext cx="6405197" cy="276566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6" name="Rechthoek 5"/>
            <p:cNvSpPr/>
            <p:nvPr userDrawn="1"/>
          </p:nvSpPr>
          <p:spPr>
            <a:xfrm>
              <a:off x="2670324" y="1056292"/>
              <a:ext cx="5488685" cy="2509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126" name="Kader 125"/>
            <p:cNvSpPr/>
            <p:nvPr userDrawn="1"/>
          </p:nvSpPr>
          <p:spPr>
            <a:xfrm>
              <a:off x="2449330" y="776798"/>
              <a:ext cx="5930674" cy="2960309"/>
            </a:xfrm>
            <a:prstGeom prst="fram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4" name="Kader 3"/>
            <p:cNvSpPr/>
            <p:nvPr userDrawn="1"/>
          </p:nvSpPr>
          <p:spPr>
            <a:xfrm>
              <a:off x="2403689" y="769458"/>
              <a:ext cx="6021957" cy="3005872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18" name="Rechthoek 17"/>
            <p:cNvSpPr/>
            <p:nvPr userDrawn="1"/>
          </p:nvSpPr>
          <p:spPr>
            <a:xfrm>
              <a:off x="8475644" y="769458"/>
              <a:ext cx="1283264" cy="3005872"/>
            </a:xfrm>
            <a:prstGeom prst="rect">
              <a:avLst/>
            </a:prstGeom>
            <a:gradFill flip="none" rotWithShape="1">
              <a:gsLst>
                <a:gs pos="0">
                  <a:srgbClr val="4067B1"/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174" name="Vrije vorm 173"/>
            <p:cNvSpPr/>
            <p:nvPr userDrawn="1"/>
          </p:nvSpPr>
          <p:spPr>
            <a:xfrm>
              <a:off x="8668481" y="1127229"/>
              <a:ext cx="897589" cy="897589"/>
            </a:xfrm>
            <a:custGeom>
              <a:avLst/>
              <a:gdLst>
                <a:gd name="connsiteX0" fmla="*/ 195867 w 897589"/>
                <a:gd name="connsiteY0" fmla="*/ 0 h 897589"/>
                <a:gd name="connsiteX1" fmla="*/ 897589 w 897589"/>
                <a:gd name="connsiteY1" fmla="*/ 0 h 897589"/>
                <a:gd name="connsiteX2" fmla="*/ 897589 w 897589"/>
                <a:gd name="connsiteY2" fmla="*/ 897589 h 897589"/>
                <a:gd name="connsiteX3" fmla="*/ 0 w 897589"/>
                <a:gd name="connsiteY3" fmla="*/ 897589 h 897589"/>
                <a:gd name="connsiteX4" fmla="*/ 0 w 897589"/>
                <a:gd name="connsiteY4" fmla="*/ 192602 h 897589"/>
                <a:gd name="connsiteX5" fmla="*/ 195867 w 897589"/>
                <a:gd name="connsiteY5" fmla="*/ 192602 h 89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589" h="897589">
                  <a:moveTo>
                    <a:pt x="195867" y="0"/>
                  </a:moveTo>
                  <a:lnTo>
                    <a:pt x="897589" y="0"/>
                  </a:lnTo>
                  <a:lnTo>
                    <a:pt x="897589" y="897589"/>
                  </a:lnTo>
                  <a:lnTo>
                    <a:pt x="0" y="897589"/>
                  </a:lnTo>
                  <a:lnTo>
                    <a:pt x="0" y="192602"/>
                  </a:lnTo>
                  <a:lnTo>
                    <a:pt x="195867" y="1926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80000" rIns="0" bIns="0" rtlCol="0" anchor="ctr"/>
            <a:lstStyle/>
            <a:p>
              <a:pPr algn="ctr"/>
              <a:r>
                <a:rPr lang="nl-NL" sz="5400" b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24" name="Rechthoek 23"/>
            <p:cNvSpPr/>
            <p:nvPr userDrawn="1"/>
          </p:nvSpPr>
          <p:spPr>
            <a:xfrm>
              <a:off x="685012" y="769458"/>
              <a:ext cx="1665782" cy="3005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23" name="Freeform 7"/>
            <p:cNvSpPr>
              <a:spLocks noEditPoints="1"/>
            </p:cNvSpPr>
            <p:nvPr userDrawn="1"/>
          </p:nvSpPr>
          <p:spPr bwMode="auto">
            <a:xfrm>
              <a:off x="7176681" y="1266019"/>
              <a:ext cx="719547" cy="281551"/>
            </a:xfrm>
            <a:custGeom>
              <a:avLst/>
              <a:gdLst>
                <a:gd name="T0" fmla="*/ 2218 w 4495"/>
                <a:gd name="T1" fmla="*/ 110 h 1758"/>
                <a:gd name="T2" fmla="*/ 2125 w 4495"/>
                <a:gd name="T3" fmla="*/ 50 h 1758"/>
                <a:gd name="T4" fmla="*/ 2023 w 4495"/>
                <a:gd name="T5" fmla="*/ 13 h 1758"/>
                <a:gd name="T6" fmla="*/ 1914 w 4495"/>
                <a:gd name="T7" fmla="*/ 0 h 1758"/>
                <a:gd name="T8" fmla="*/ 0 w 4495"/>
                <a:gd name="T9" fmla="*/ 873 h 1758"/>
                <a:gd name="T10" fmla="*/ 1379 w 4495"/>
                <a:gd name="T11" fmla="*/ 1758 h 1758"/>
                <a:gd name="T12" fmla="*/ 1617 w 4495"/>
                <a:gd name="T13" fmla="*/ 1053 h 1758"/>
                <a:gd name="T14" fmla="*/ 1675 w 4495"/>
                <a:gd name="T15" fmla="*/ 1061 h 1758"/>
                <a:gd name="T16" fmla="*/ 1726 w 4495"/>
                <a:gd name="T17" fmla="*/ 1092 h 1758"/>
                <a:gd name="T18" fmla="*/ 2276 w 4495"/>
                <a:gd name="T19" fmla="*/ 1648 h 1758"/>
                <a:gd name="T20" fmla="*/ 2370 w 4495"/>
                <a:gd name="T21" fmla="*/ 1708 h 1758"/>
                <a:gd name="T22" fmla="*/ 2472 w 4495"/>
                <a:gd name="T23" fmla="*/ 1745 h 1758"/>
                <a:gd name="T24" fmla="*/ 2580 w 4495"/>
                <a:gd name="T25" fmla="*/ 1758 h 1758"/>
                <a:gd name="T26" fmla="*/ 4495 w 4495"/>
                <a:gd name="T27" fmla="*/ 873 h 1758"/>
                <a:gd name="T28" fmla="*/ 3116 w 4495"/>
                <a:gd name="T29" fmla="*/ 0 h 1758"/>
                <a:gd name="T30" fmla="*/ 2878 w 4495"/>
                <a:gd name="T31" fmla="*/ 705 h 1758"/>
                <a:gd name="T32" fmla="*/ 2824 w 4495"/>
                <a:gd name="T33" fmla="*/ 693 h 1758"/>
                <a:gd name="T34" fmla="*/ 2779 w 4495"/>
                <a:gd name="T35" fmla="*/ 666 h 1758"/>
                <a:gd name="T36" fmla="*/ 1914 w 4495"/>
                <a:gd name="T37" fmla="*/ 348 h 1758"/>
                <a:gd name="T38" fmla="*/ 1968 w 4495"/>
                <a:gd name="T39" fmla="*/ 362 h 1758"/>
                <a:gd name="T40" fmla="*/ 2014 w 4495"/>
                <a:gd name="T41" fmla="*/ 397 h 1758"/>
                <a:gd name="T42" fmla="*/ 2564 w 4495"/>
                <a:gd name="T43" fmla="*/ 943 h 1758"/>
                <a:gd name="T44" fmla="*/ 2656 w 4495"/>
                <a:gd name="T45" fmla="*/ 1003 h 1758"/>
                <a:gd name="T46" fmla="*/ 2759 w 4495"/>
                <a:gd name="T47" fmla="*/ 1040 h 1758"/>
                <a:gd name="T48" fmla="*/ 2878 w 4495"/>
                <a:gd name="T49" fmla="*/ 1053 h 1758"/>
                <a:gd name="T50" fmla="*/ 3472 w 4495"/>
                <a:gd name="T51" fmla="*/ 1400 h 1758"/>
                <a:gd name="T52" fmla="*/ 2555 w 4495"/>
                <a:gd name="T53" fmla="*/ 1397 h 1758"/>
                <a:gd name="T54" fmla="*/ 2503 w 4495"/>
                <a:gd name="T55" fmla="*/ 1379 h 1758"/>
                <a:gd name="T56" fmla="*/ 1975 w 4495"/>
                <a:gd name="T57" fmla="*/ 854 h 1758"/>
                <a:gd name="T58" fmla="*/ 1886 w 4495"/>
                <a:gd name="T59" fmla="*/ 782 h 1758"/>
                <a:gd name="T60" fmla="*/ 1788 w 4495"/>
                <a:gd name="T61" fmla="*/ 732 h 1758"/>
                <a:gd name="T62" fmla="*/ 1678 w 4495"/>
                <a:gd name="T63" fmla="*/ 708 h 1758"/>
                <a:gd name="T64" fmla="*/ 674 w 4495"/>
                <a:gd name="T65" fmla="*/ 705 h 1758"/>
                <a:gd name="T66" fmla="*/ 1914 w 4495"/>
                <a:gd name="T67" fmla="*/ 34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5" h="1758">
                  <a:moveTo>
                    <a:pt x="2262" y="150"/>
                  </a:moveTo>
                  <a:lnTo>
                    <a:pt x="2218" y="110"/>
                  </a:lnTo>
                  <a:lnTo>
                    <a:pt x="2173" y="77"/>
                  </a:lnTo>
                  <a:lnTo>
                    <a:pt x="2125" y="50"/>
                  </a:lnTo>
                  <a:lnTo>
                    <a:pt x="2074" y="29"/>
                  </a:lnTo>
                  <a:lnTo>
                    <a:pt x="2023" y="13"/>
                  </a:lnTo>
                  <a:lnTo>
                    <a:pt x="1969" y="3"/>
                  </a:lnTo>
                  <a:lnTo>
                    <a:pt x="1914" y="0"/>
                  </a:lnTo>
                  <a:lnTo>
                    <a:pt x="883" y="0"/>
                  </a:lnTo>
                  <a:lnTo>
                    <a:pt x="0" y="873"/>
                  </a:lnTo>
                  <a:lnTo>
                    <a:pt x="883" y="1758"/>
                  </a:lnTo>
                  <a:lnTo>
                    <a:pt x="1379" y="1758"/>
                  </a:lnTo>
                  <a:lnTo>
                    <a:pt x="674" y="1053"/>
                  </a:lnTo>
                  <a:lnTo>
                    <a:pt x="1617" y="1053"/>
                  </a:lnTo>
                  <a:lnTo>
                    <a:pt x="1647" y="1054"/>
                  </a:lnTo>
                  <a:lnTo>
                    <a:pt x="1675" y="1061"/>
                  </a:lnTo>
                  <a:lnTo>
                    <a:pt x="1702" y="1074"/>
                  </a:lnTo>
                  <a:lnTo>
                    <a:pt x="1726" y="1092"/>
                  </a:lnTo>
                  <a:lnTo>
                    <a:pt x="2232" y="1608"/>
                  </a:lnTo>
                  <a:lnTo>
                    <a:pt x="2276" y="1648"/>
                  </a:lnTo>
                  <a:lnTo>
                    <a:pt x="2322" y="1681"/>
                  </a:lnTo>
                  <a:lnTo>
                    <a:pt x="2370" y="1708"/>
                  </a:lnTo>
                  <a:lnTo>
                    <a:pt x="2420" y="1729"/>
                  </a:lnTo>
                  <a:lnTo>
                    <a:pt x="2472" y="1745"/>
                  </a:lnTo>
                  <a:lnTo>
                    <a:pt x="2524" y="1755"/>
                  </a:lnTo>
                  <a:lnTo>
                    <a:pt x="2580" y="1758"/>
                  </a:lnTo>
                  <a:lnTo>
                    <a:pt x="3622" y="1758"/>
                  </a:lnTo>
                  <a:lnTo>
                    <a:pt x="4495" y="873"/>
                  </a:lnTo>
                  <a:lnTo>
                    <a:pt x="3622" y="0"/>
                  </a:lnTo>
                  <a:lnTo>
                    <a:pt x="3116" y="0"/>
                  </a:lnTo>
                  <a:lnTo>
                    <a:pt x="3820" y="705"/>
                  </a:lnTo>
                  <a:lnTo>
                    <a:pt x="2878" y="705"/>
                  </a:lnTo>
                  <a:lnTo>
                    <a:pt x="2849" y="702"/>
                  </a:lnTo>
                  <a:lnTo>
                    <a:pt x="2824" y="693"/>
                  </a:lnTo>
                  <a:lnTo>
                    <a:pt x="2801" y="680"/>
                  </a:lnTo>
                  <a:lnTo>
                    <a:pt x="2779" y="666"/>
                  </a:lnTo>
                  <a:lnTo>
                    <a:pt x="2262" y="150"/>
                  </a:lnTo>
                  <a:close/>
                  <a:moveTo>
                    <a:pt x="1914" y="348"/>
                  </a:moveTo>
                  <a:lnTo>
                    <a:pt x="1942" y="352"/>
                  </a:lnTo>
                  <a:lnTo>
                    <a:pt x="1968" y="362"/>
                  </a:lnTo>
                  <a:lnTo>
                    <a:pt x="1992" y="377"/>
                  </a:lnTo>
                  <a:lnTo>
                    <a:pt x="2014" y="397"/>
                  </a:lnTo>
                  <a:lnTo>
                    <a:pt x="2520" y="903"/>
                  </a:lnTo>
                  <a:lnTo>
                    <a:pt x="2564" y="943"/>
                  </a:lnTo>
                  <a:lnTo>
                    <a:pt x="2608" y="976"/>
                  </a:lnTo>
                  <a:lnTo>
                    <a:pt x="2656" y="1003"/>
                  </a:lnTo>
                  <a:lnTo>
                    <a:pt x="2705" y="1025"/>
                  </a:lnTo>
                  <a:lnTo>
                    <a:pt x="2759" y="1040"/>
                  </a:lnTo>
                  <a:lnTo>
                    <a:pt x="2815" y="1050"/>
                  </a:lnTo>
                  <a:lnTo>
                    <a:pt x="2878" y="1053"/>
                  </a:lnTo>
                  <a:lnTo>
                    <a:pt x="3820" y="1053"/>
                  </a:lnTo>
                  <a:lnTo>
                    <a:pt x="3472" y="1400"/>
                  </a:lnTo>
                  <a:lnTo>
                    <a:pt x="2589" y="1400"/>
                  </a:lnTo>
                  <a:lnTo>
                    <a:pt x="2555" y="1397"/>
                  </a:lnTo>
                  <a:lnTo>
                    <a:pt x="2527" y="1392"/>
                  </a:lnTo>
                  <a:lnTo>
                    <a:pt x="2503" y="1379"/>
                  </a:lnTo>
                  <a:lnTo>
                    <a:pt x="2481" y="1361"/>
                  </a:lnTo>
                  <a:lnTo>
                    <a:pt x="1975" y="854"/>
                  </a:lnTo>
                  <a:lnTo>
                    <a:pt x="1931" y="814"/>
                  </a:lnTo>
                  <a:lnTo>
                    <a:pt x="1886" y="782"/>
                  </a:lnTo>
                  <a:lnTo>
                    <a:pt x="1839" y="753"/>
                  </a:lnTo>
                  <a:lnTo>
                    <a:pt x="1788" y="732"/>
                  </a:lnTo>
                  <a:lnTo>
                    <a:pt x="1736" y="718"/>
                  </a:lnTo>
                  <a:lnTo>
                    <a:pt x="1678" y="708"/>
                  </a:lnTo>
                  <a:lnTo>
                    <a:pt x="1617" y="705"/>
                  </a:lnTo>
                  <a:lnTo>
                    <a:pt x="674" y="705"/>
                  </a:lnTo>
                  <a:lnTo>
                    <a:pt x="1021" y="348"/>
                  </a:lnTo>
                  <a:lnTo>
                    <a:pt x="1914" y="34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600"/>
            </a:p>
          </p:txBody>
        </p:sp>
        <p:sp>
          <p:nvSpPr>
            <p:cNvPr id="25" name="Ovaal 24"/>
            <p:cNvSpPr/>
            <p:nvPr userDrawn="1"/>
          </p:nvSpPr>
          <p:spPr>
            <a:xfrm>
              <a:off x="815162" y="1071673"/>
              <a:ext cx="1398102" cy="139810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4000"/>
            </a:p>
          </p:txBody>
        </p:sp>
        <p:grpSp>
          <p:nvGrpSpPr>
            <p:cNvPr id="64" name="KLOK"/>
            <p:cNvGrpSpPr/>
            <p:nvPr userDrawn="1"/>
          </p:nvGrpSpPr>
          <p:grpSpPr>
            <a:xfrm>
              <a:off x="884141" y="1140654"/>
              <a:ext cx="1260142" cy="1260140"/>
              <a:chOff x="-664110" y="953727"/>
              <a:chExt cx="1633995" cy="1633993"/>
            </a:xfrm>
          </p:grpSpPr>
          <p:sp>
            <p:nvSpPr>
              <p:cNvPr id="51" name="Rechthoek 50"/>
              <p:cNvSpPr/>
              <p:nvPr/>
            </p:nvSpPr>
            <p:spPr>
              <a:xfrm>
                <a:off x="124740" y="953727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3" name="Rechthoek 52"/>
              <p:cNvSpPr/>
              <p:nvPr/>
            </p:nvSpPr>
            <p:spPr>
              <a:xfrm>
                <a:off x="124740" y="2467192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8" name="Rechthoek 47"/>
              <p:cNvSpPr/>
              <p:nvPr/>
            </p:nvSpPr>
            <p:spPr>
              <a:xfrm rot="5400000">
                <a:off x="881474" y="1710459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0" name="Rechthoek 49"/>
              <p:cNvSpPr/>
              <p:nvPr/>
            </p:nvSpPr>
            <p:spPr>
              <a:xfrm rot="5400000">
                <a:off x="-631993" y="1710457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5" name="Rechthoek 44"/>
              <p:cNvSpPr/>
              <p:nvPr/>
            </p:nvSpPr>
            <p:spPr>
              <a:xfrm rot="1800000">
                <a:off x="503108" y="1055111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7" name="Rechthoek 46"/>
              <p:cNvSpPr/>
              <p:nvPr/>
            </p:nvSpPr>
            <p:spPr>
              <a:xfrm rot="1800000">
                <a:off x="-253627" y="2365809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2" name="Rechthoek 41"/>
              <p:cNvSpPr/>
              <p:nvPr/>
            </p:nvSpPr>
            <p:spPr>
              <a:xfrm rot="9000000">
                <a:off x="503108" y="2365810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4" name="Rechthoek 43"/>
              <p:cNvSpPr/>
              <p:nvPr/>
            </p:nvSpPr>
            <p:spPr>
              <a:xfrm rot="9000000">
                <a:off x="-253627" y="1055110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9" name="Rechthoek 38"/>
              <p:cNvSpPr/>
              <p:nvPr/>
            </p:nvSpPr>
            <p:spPr>
              <a:xfrm rot="7200000">
                <a:off x="780090" y="2088824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1" name="Rechthoek 40"/>
              <p:cNvSpPr/>
              <p:nvPr/>
            </p:nvSpPr>
            <p:spPr>
              <a:xfrm rot="7200000">
                <a:off x="-530609" y="1332090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6" name="Rechthoek 35"/>
              <p:cNvSpPr/>
              <p:nvPr/>
            </p:nvSpPr>
            <p:spPr>
              <a:xfrm rot="3600000">
                <a:off x="780090" y="1332091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8" name="Rechthoek 37"/>
              <p:cNvSpPr/>
              <p:nvPr/>
            </p:nvSpPr>
            <p:spPr>
              <a:xfrm rot="3600000">
                <a:off x="-530609" y="2088823"/>
                <a:ext cx="56293" cy="120528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</p:grpSp>
        <p:grpSp>
          <p:nvGrpSpPr>
            <p:cNvPr id="118" name="Groep 117"/>
            <p:cNvGrpSpPr/>
            <p:nvPr userDrawn="1"/>
          </p:nvGrpSpPr>
          <p:grpSpPr>
            <a:xfrm>
              <a:off x="891932" y="1148444"/>
              <a:ext cx="1244562" cy="1244560"/>
              <a:chOff x="-654008" y="963828"/>
              <a:chExt cx="1613793" cy="1613792"/>
            </a:xfrm>
          </p:grpSpPr>
          <p:sp>
            <p:nvSpPr>
              <p:cNvPr id="66" name="Rechthoek 50"/>
              <p:cNvSpPr/>
              <p:nvPr/>
            </p:nvSpPr>
            <p:spPr>
              <a:xfrm rot="720000">
                <a:off x="301688" y="976864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7" name="Rechthoek 52"/>
              <p:cNvSpPr/>
              <p:nvPr/>
            </p:nvSpPr>
            <p:spPr>
              <a:xfrm rot="720000">
                <a:off x="-29340" y="2534229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8" name="Rechthoek 47"/>
              <p:cNvSpPr/>
              <p:nvPr/>
            </p:nvSpPr>
            <p:spPr>
              <a:xfrm rot="6120000">
                <a:off x="914859" y="192106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9" name="Rechthoek 49"/>
              <p:cNvSpPr/>
              <p:nvPr/>
            </p:nvSpPr>
            <p:spPr>
              <a:xfrm rot="6120000">
                <a:off x="-642509" y="1590030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0" name="Rechthoek 44"/>
              <p:cNvSpPr/>
              <p:nvPr/>
            </p:nvSpPr>
            <p:spPr>
              <a:xfrm rot="2520000">
                <a:off x="668857" y="1163946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1" name="Rechthoek 46"/>
              <p:cNvSpPr/>
              <p:nvPr/>
            </p:nvSpPr>
            <p:spPr>
              <a:xfrm rot="2520000">
                <a:off x="-396508" y="234714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2" name="Rechthoek 41"/>
              <p:cNvSpPr/>
              <p:nvPr/>
            </p:nvSpPr>
            <p:spPr>
              <a:xfrm rot="9720000">
                <a:off x="382178" y="2512664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3" name="Rechthoek 43"/>
              <p:cNvSpPr/>
              <p:nvPr/>
            </p:nvSpPr>
            <p:spPr>
              <a:xfrm rot="9720000">
                <a:off x="-109829" y="99843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4" name="Rechthoek 38"/>
              <p:cNvSpPr/>
              <p:nvPr/>
            </p:nvSpPr>
            <p:spPr>
              <a:xfrm rot="7920000">
                <a:off x="727777" y="2288225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5" name="Rechthoek 40"/>
              <p:cNvSpPr/>
              <p:nvPr/>
            </p:nvSpPr>
            <p:spPr>
              <a:xfrm rot="7920000">
                <a:off x="-455427" y="1222863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6" name="Rechthoek 35"/>
              <p:cNvSpPr/>
              <p:nvPr/>
            </p:nvSpPr>
            <p:spPr>
              <a:xfrm rot="4320000">
                <a:off x="893291" y="1509543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7" name="Rechthoek 37"/>
              <p:cNvSpPr/>
              <p:nvPr/>
            </p:nvSpPr>
            <p:spPr>
              <a:xfrm rot="4320000">
                <a:off x="-620941" y="2001545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0" name="Rechthoek 50"/>
              <p:cNvSpPr/>
              <p:nvPr/>
            </p:nvSpPr>
            <p:spPr>
              <a:xfrm rot="360000">
                <a:off x="219387" y="963829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1" name="Rechthoek 52"/>
              <p:cNvSpPr/>
              <p:nvPr/>
            </p:nvSpPr>
            <p:spPr>
              <a:xfrm rot="360000">
                <a:off x="52961" y="2547264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2" name="Rechthoek 47"/>
              <p:cNvSpPr/>
              <p:nvPr/>
            </p:nvSpPr>
            <p:spPr>
              <a:xfrm rot="5760000">
                <a:off x="927894" y="1838759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3" name="Rechthoek 49"/>
              <p:cNvSpPr/>
              <p:nvPr/>
            </p:nvSpPr>
            <p:spPr>
              <a:xfrm rot="5760000">
                <a:off x="-655545" y="167233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4" name="Rechthoek 44"/>
              <p:cNvSpPr/>
              <p:nvPr/>
            </p:nvSpPr>
            <p:spPr>
              <a:xfrm rot="2160000">
                <a:off x="604099" y="1111507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5" name="Rechthoek 46"/>
              <p:cNvSpPr/>
              <p:nvPr/>
            </p:nvSpPr>
            <p:spPr>
              <a:xfrm rot="2160000">
                <a:off x="-331751" y="2399587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6" name="Rechthoek 41"/>
              <p:cNvSpPr/>
              <p:nvPr/>
            </p:nvSpPr>
            <p:spPr>
              <a:xfrm rot="9360000">
                <a:off x="459970" y="248280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7" name="Rechthoek 43"/>
              <p:cNvSpPr/>
              <p:nvPr/>
            </p:nvSpPr>
            <p:spPr>
              <a:xfrm rot="9360000">
                <a:off x="-187622" y="102829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8" name="Rechthoek 38"/>
              <p:cNvSpPr/>
              <p:nvPr/>
            </p:nvSpPr>
            <p:spPr>
              <a:xfrm rot="7560000">
                <a:off x="780216" y="222346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89" name="Rechthoek 40"/>
              <p:cNvSpPr/>
              <p:nvPr/>
            </p:nvSpPr>
            <p:spPr>
              <a:xfrm rot="7560000">
                <a:off x="-507867" y="1287620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0" name="Rechthoek 35"/>
              <p:cNvSpPr/>
              <p:nvPr/>
            </p:nvSpPr>
            <p:spPr>
              <a:xfrm rot="3960000">
                <a:off x="863429" y="1431750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1" name="Rechthoek 37"/>
              <p:cNvSpPr/>
              <p:nvPr/>
            </p:nvSpPr>
            <p:spPr>
              <a:xfrm rot="3960000">
                <a:off x="-591080" y="207933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3" name="Rechthoek 50"/>
              <p:cNvSpPr/>
              <p:nvPr/>
            </p:nvSpPr>
            <p:spPr>
              <a:xfrm rot="1080000">
                <a:off x="382176" y="99843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4" name="Rechthoek 52"/>
              <p:cNvSpPr/>
              <p:nvPr/>
            </p:nvSpPr>
            <p:spPr>
              <a:xfrm rot="1080000">
                <a:off x="-109828" y="251266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5" name="Rechthoek 47"/>
              <p:cNvSpPr/>
              <p:nvPr/>
            </p:nvSpPr>
            <p:spPr>
              <a:xfrm rot="6480000">
                <a:off x="893292" y="200154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6" name="Rechthoek 49"/>
              <p:cNvSpPr/>
              <p:nvPr/>
            </p:nvSpPr>
            <p:spPr>
              <a:xfrm rot="6480000">
                <a:off x="-620942" y="150954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7" name="Rechthoek 44"/>
              <p:cNvSpPr/>
              <p:nvPr/>
            </p:nvSpPr>
            <p:spPr>
              <a:xfrm rot="2880000">
                <a:off x="727777" y="122286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8" name="Rechthoek 46"/>
              <p:cNvSpPr/>
              <p:nvPr/>
            </p:nvSpPr>
            <p:spPr>
              <a:xfrm rot="2880000">
                <a:off x="-455429" y="2288227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99" name="Rechthoek 41"/>
              <p:cNvSpPr/>
              <p:nvPr/>
            </p:nvSpPr>
            <p:spPr>
              <a:xfrm rot="10080000">
                <a:off x="301690" y="2534230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0" name="Rechthoek 43"/>
              <p:cNvSpPr/>
              <p:nvPr/>
            </p:nvSpPr>
            <p:spPr>
              <a:xfrm rot="10080000">
                <a:off x="-29341" y="976864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1" name="Rechthoek 38"/>
              <p:cNvSpPr/>
              <p:nvPr/>
            </p:nvSpPr>
            <p:spPr>
              <a:xfrm rot="8280000">
                <a:off x="668856" y="2347147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2" name="Rechthoek 40"/>
              <p:cNvSpPr/>
              <p:nvPr/>
            </p:nvSpPr>
            <p:spPr>
              <a:xfrm rot="8280000">
                <a:off x="-396506" y="116394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3" name="Rechthoek 35"/>
              <p:cNvSpPr/>
              <p:nvPr/>
            </p:nvSpPr>
            <p:spPr>
              <a:xfrm rot="4680000">
                <a:off x="914858" y="159003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4" name="Rechthoek 37"/>
              <p:cNvSpPr/>
              <p:nvPr/>
            </p:nvSpPr>
            <p:spPr>
              <a:xfrm rot="4680000">
                <a:off x="-642508" y="192105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6" name="Rechthoek 50"/>
              <p:cNvSpPr/>
              <p:nvPr/>
            </p:nvSpPr>
            <p:spPr>
              <a:xfrm rot="1440000">
                <a:off x="459968" y="102829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7" name="Rechthoek 52"/>
              <p:cNvSpPr/>
              <p:nvPr/>
            </p:nvSpPr>
            <p:spPr>
              <a:xfrm rot="1440000">
                <a:off x="-187620" y="2482800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8" name="Rechthoek 47"/>
              <p:cNvSpPr/>
              <p:nvPr/>
            </p:nvSpPr>
            <p:spPr>
              <a:xfrm rot="6840000">
                <a:off x="863430" y="2079341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09" name="Rechthoek 49"/>
              <p:cNvSpPr/>
              <p:nvPr/>
            </p:nvSpPr>
            <p:spPr>
              <a:xfrm rot="6840000">
                <a:off x="-591080" y="1431749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0" name="Rechthoek 44"/>
              <p:cNvSpPr/>
              <p:nvPr/>
            </p:nvSpPr>
            <p:spPr>
              <a:xfrm rot="3240000">
                <a:off x="780217" y="1287625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1" name="Rechthoek 46"/>
              <p:cNvSpPr/>
              <p:nvPr/>
            </p:nvSpPr>
            <p:spPr>
              <a:xfrm rot="3240000">
                <a:off x="-507868" y="2223469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2" name="Rechthoek 41"/>
              <p:cNvSpPr/>
              <p:nvPr/>
            </p:nvSpPr>
            <p:spPr>
              <a:xfrm rot="10440000">
                <a:off x="219389" y="2547266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3" name="Rechthoek 43"/>
              <p:cNvSpPr/>
              <p:nvPr/>
            </p:nvSpPr>
            <p:spPr>
              <a:xfrm rot="10440000">
                <a:off x="52960" y="963828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4" name="Rechthoek 38"/>
              <p:cNvSpPr/>
              <p:nvPr/>
            </p:nvSpPr>
            <p:spPr>
              <a:xfrm rot="8640000">
                <a:off x="604099" y="2399586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5" name="Rechthoek 40"/>
              <p:cNvSpPr/>
              <p:nvPr/>
            </p:nvSpPr>
            <p:spPr>
              <a:xfrm rot="8640000">
                <a:off x="-331748" y="111150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6" name="Rechthoek 35"/>
              <p:cNvSpPr/>
              <p:nvPr/>
            </p:nvSpPr>
            <p:spPr>
              <a:xfrm rot="5040000">
                <a:off x="927894" y="1672332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17" name="Rechthoek 37"/>
              <p:cNvSpPr/>
              <p:nvPr/>
            </p:nvSpPr>
            <p:spPr>
              <a:xfrm rot="5040000">
                <a:off x="-655543" y="1838757"/>
                <a:ext cx="33428" cy="30354"/>
              </a:xfrm>
              <a:prstGeom prst="roundRect">
                <a:avLst/>
              </a:prstGeom>
              <a:solidFill>
                <a:srgbClr val="000066"/>
              </a:solidFill>
              <a:ln w="190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</p:grpSp>
        <p:sp>
          <p:nvSpPr>
            <p:cNvPr id="175" name="Rechthoek 174"/>
            <p:cNvSpPr/>
            <p:nvPr userDrawn="1"/>
          </p:nvSpPr>
          <p:spPr>
            <a:xfrm>
              <a:off x="8658690" y="1114173"/>
              <a:ext cx="205658" cy="20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96000" tIns="324000" rIns="0" bIns="0" rtlCol="0" anchor="b" anchorCtr="0"/>
            <a:lstStyle/>
            <a:p>
              <a:pPr lvl="0" algn="l"/>
              <a:r>
                <a:rPr lang="nl-NL" sz="800">
                  <a:solidFill>
                    <a:schemeClr val="accent1"/>
                  </a:solidFill>
                </a:rPr>
                <a:t>spoor</a:t>
              </a: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487107" y="1820552"/>
            <a:ext cx="5097712" cy="9106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spcAft>
                <a:spcPts val="1600"/>
              </a:spcAft>
              <a:defRPr sz="3200" baseline="0">
                <a:gradFill flip="none" rotWithShape="1">
                  <a:gsLst>
                    <a:gs pos="22000">
                      <a:srgbClr val="4067B1"/>
                    </a:gs>
                    <a:gs pos="100000">
                      <a:schemeClr val="accent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nl-NL"/>
              <a:t>NS titel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487107" y="2271680"/>
            <a:ext cx="5097712" cy="81571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1800" b="1" baseline="0">
                <a:gradFill flip="none" rotWithShape="1">
                  <a:gsLst>
                    <a:gs pos="22000">
                      <a:srgbClr val="4067B1"/>
                    </a:gs>
                    <a:gs pos="100000">
                      <a:schemeClr val="accent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609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Spreker, </a:t>
            </a:r>
            <a:r>
              <a:rPr lang="nl-NL" err="1"/>
              <a:t>etc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 userDrawn="1">
            <p:ph type="dt" sz="half" idx="10"/>
          </p:nvPr>
        </p:nvSpPr>
        <p:spPr>
          <a:xfrm>
            <a:off x="3325957" y="3082627"/>
            <a:ext cx="5884552" cy="419082"/>
          </a:xfrm>
          <a:prstGeom prst="rect">
            <a:avLst/>
          </a:prstGeom>
          <a:solidFill>
            <a:srgbClr val="4067B1"/>
          </a:solidFill>
        </p:spPr>
        <p:txBody>
          <a:bodyPr lIns="180000" tIns="72000" rIns="180000" bIns="72000" anchor="ctr" anchorCtr="0"/>
          <a:lstStyle>
            <a:lvl1pPr>
              <a:lnSpc>
                <a:spcPts val="2132"/>
              </a:lnSpc>
              <a:defRPr sz="16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9" name="rubriceringvoor"/>
          <p:cNvSpPr txBox="1"/>
          <p:nvPr userDrawn="1"/>
        </p:nvSpPr>
        <p:spPr>
          <a:xfrm>
            <a:off x="3799420" y="66719"/>
            <a:ext cx="7632700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sp>
        <p:nvSpPr>
          <p:cNvPr id="246" name="Kader 245" hidden="1"/>
          <p:cNvSpPr/>
          <p:nvPr userDrawn="1"/>
        </p:nvSpPr>
        <p:spPr>
          <a:xfrm>
            <a:off x="-8008493" y="-8055993"/>
            <a:ext cx="28208986" cy="22969986"/>
          </a:xfrm>
          <a:prstGeom prst="frame">
            <a:avLst>
              <a:gd name="adj1" fmla="val 345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  <p:bldP spid="20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-21445" y="-62904"/>
            <a:ext cx="12213445" cy="6920903"/>
            <a:chOff x="-26700" y="-62904"/>
            <a:chExt cx="12213445" cy="6920903"/>
          </a:xfrm>
        </p:grpSpPr>
        <p:sp>
          <p:nvSpPr>
            <p:cNvPr id="5" name="Ring 56"/>
            <p:cNvSpPr/>
            <p:nvPr/>
          </p:nvSpPr>
          <p:spPr>
            <a:xfrm>
              <a:off x="84081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Ring 56"/>
            <p:cNvSpPr/>
            <p:nvPr/>
          </p:nvSpPr>
          <p:spPr>
            <a:xfrm>
              <a:off x="2049447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Ring 56"/>
            <p:cNvSpPr/>
            <p:nvPr/>
          </p:nvSpPr>
          <p:spPr>
            <a:xfrm>
              <a:off x="4026295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ing 56"/>
            <p:cNvSpPr/>
            <p:nvPr/>
          </p:nvSpPr>
          <p:spPr>
            <a:xfrm>
              <a:off x="5950866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Ring 56"/>
            <p:cNvSpPr/>
            <p:nvPr/>
          </p:nvSpPr>
          <p:spPr>
            <a:xfrm>
              <a:off x="7916232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Ring 56"/>
            <p:cNvSpPr/>
            <p:nvPr/>
          </p:nvSpPr>
          <p:spPr>
            <a:xfrm>
              <a:off x="9893080" y="943505"/>
              <a:ext cx="2198032" cy="2220013"/>
            </a:xfrm>
            <a:prstGeom prst="donut">
              <a:avLst>
                <a:gd name="adj" fmla="val 11966"/>
              </a:avLst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Ring 56"/>
            <p:cNvSpPr/>
            <p:nvPr/>
          </p:nvSpPr>
          <p:spPr>
            <a:xfrm>
              <a:off x="-26700" y="-62904"/>
              <a:ext cx="12213445" cy="6920903"/>
            </a:xfrm>
            <a:prstGeom prst="rect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ing 56"/>
            <p:cNvSpPr/>
            <p:nvPr/>
          </p:nvSpPr>
          <p:spPr>
            <a:xfrm rot="10800000">
              <a:off x="1751058" y="1060678"/>
              <a:ext cx="816862" cy="1223907"/>
            </a:xfrm>
            <a:prstGeom prst="triangle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ing 56"/>
            <p:cNvSpPr/>
            <p:nvPr/>
          </p:nvSpPr>
          <p:spPr>
            <a:xfrm rot="10800000">
              <a:off x="3712207" y="1060678"/>
              <a:ext cx="816862" cy="1223907"/>
            </a:xfrm>
            <a:prstGeom prst="triangle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ing 56"/>
            <p:cNvSpPr/>
            <p:nvPr/>
          </p:nvSpPr>
          <p:spPr>
            <a:xfrm rot="10800000">
              <a:off x="5673356" y="1060678"/>
              <a:ext cx="816862" cy="1223907"/>
            </a:xfrm>
            <a:prstGeom prst="triangle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Ring 56"/>
            <p:cNvSpPr/>
            <p:nvPr/>
          </p:nvSpPr>
          <p:spPr>
            <a:xfrm rot="10800000">
              <a:off x="7634505" y="1060678"/>
              <a:ext cx="816862" cy="1223907"/>
            </a:xfrm>
            <a:prstGeom prst="triangle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Ring 56"/>
            <p:cNvSpPr/>
            <p:nvPr/>
          </p:nvSpPr>
          <p:spPr>
            <a:xfrm rot="10800000">
              <a:off x="9595653" y="1060678"/>
              <a:ext cx="816862" cy="1223907"/>
            </a:xfrm>
            <a:prstGeom prst="triangle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WOLK"/>
          <p:cNvSpPr/>
          <p:nvPr userDrawn="1"/>
        </p:nvSpPr>
        <p:spPr>
          <a:xfrm>
            <a:off x="8067379" y="4926685"/>
            <a:ext cx="3427975" cy="1191984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18" name="WOLK"/>
          <p:cNvSpPr/>
          <p:nvPr userDrawn="1"/>
        </p:nvSpPr>
        <p:spPr>
          <a:xfrm>
            <a:off x="1075944" y="1175268"/>
            <a:ext cx="3377064" cy="1174281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19" name="WOLK"/>
          <p:cNvSpPr/>
          <p:nvPr userDrawn="1"/>
        </p:nvSpPr>
        <p:spPr>
          <a:xfrm>
            <a:off x="9055051" y="369375"/>
            <a:ext cx="2120306" cy="737278"/>
          </a:xfrm>
          <a:custGeom>
            <a:avLst/>
            <a:gdLst>
              <a:gd name="connsiteX0" fmla="*/ 1193696 w 2435556"/>
              <a:gd name="connsiteY0" fmla="*/ 0 h 846899"/>
              <a:gd name="connsiteX1" fmla="*/ 1840663 w 2435556"/>
              <a:gd name="connsiteY1" fmla="*/ 550228 h 846899"/>
              <a:gd name="connsiteX2" fmla="*/ 1848865 w 2435556"/>
              <a:gd name="connsiteY2" fmla="*/ 635124 h 846899"/>
              <a:gd name="connsiteX3" fmla="*/ 1853348 w 2435556"/>
              <a:gd name="connsiteY3" fmla="*/ 632645 h 846899"/>
              <a:gd name="connsiteX4" fmla="*/ 2031633 w 2435556"/>
              <a:gd name="connsiteY4" fmla="*/ 595989 h 846899"/>
              <a:gd name="connsiteX5" fmla="*/ 2411436 w 2435556"/>
              <a:gd name="connsiteY5" fmla="*/ 801644 h 846899"/>
              <a:gd name="connsiteX6" fmla="*/ 2435556 w 2435556"/>
              <a:gd name="connsiteY6" fmla="*/ 846899 h 846899"/>
              <a:gd name="connsiteX7" fmla="*/ 3188 w 2435556"/>
              <a:gd name="connsiteY7" fmla="*/ 846899 h 846899"/>
              <a:gd name="connsiteX8" fmla="*/ 0 w 2435556"/>
              <a:gd name="connsiteY8" fmla="*/ 814692 h 846899"/>
              <a:gd name="connsiteX9" fmla="*/ 376629 w 2435556"/>
              <a:gd name="connsiteY9" fmla="*/ 431134 h 846899"/>
              <a:gd name="connsiteX10" fmla="*/ 523230 w 2435556"/>
              <a:gd name="connsiteY10" fmla="*/ 461276 h 846899"/>
              <a:gd name="connsiteX11" fmla="*/ 566135 w 2435556"/>
              <a:gd name="connsiteY11" fmla="*/ 484992 h 846899"/>
              <a:gd name="connsiteX12" fmla="*/ 585208 w 2435556"/>
              <a:gd name="connsiteY12" fmla="*/ 420876 h 846899"/>
              <a:gd name="connsiteX13" fmla="*/ 1193696 w 2435556"/>
              <a:gd name="connsiteY13" fmla="*/ 0 h 84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5556" h="846899">
                <a:moveTo>
                  <a:pt x="1193696" y="0"/>
                </a:moveTo>
                <a:cubicBezTo>
                  <a:pt x="1512826" y="0"/>
                  <a:pt x="1779085" y="236214"/>
                  <a:pt x="1840663" y="550228"/>
                </a:cubicBezTo>
                <a:lnTo>
                  <a:pt x="1848865" y="635124"/>
                </a:lnTo>
                <a:lnTo>
                  <a:pt x="1853348" y="632645"/>
                </a:lnTo>
                <a:cubicBezTo>
                  <a:pt x="1908146" y="609041"/>
                  <a:pt x="1968393" y="595989"/>
                  <a:pt x="2031633" y="595989"/>
                </a:cubicBezTo>
                <a:cubicBezTo>
                  <a:pt x="2189734" y="595989"/>
                  <a:pt x="2329125" y="677566"/>
                  <a:pt x="2411436" y="801644"/>
                </a:cubicBezTo>
                <a:lnTo>
                  <a:pt x="2435556" y="846899"/>
                </a:lnTo>
                <a:lnTo>
                  <a:pt x="3188" y="846899"/>
                </a:lnTo>
                <a:lnTo>
                  <a:pt x="0" y="814692"/>
                </a:lnTo>
                <a:cubicBezTo>
                  <a:pt x="0" y="602859"/>
                  <a:pt x="168623" y="431134"/>
                  <a:pt x="376629" y="431134"/>
                </a:cubicBezTo>
                <a:cubicBezTo>
                  <a:pt x="428631" y="431134"/>
                  <a:pt x="478171" y="441867"/>
                  <a:pt x="523230" y="461276"/>
                </a:cubicBezTo>
                <a:lnTo>
                  <a:pt x="566135" y="484992"/>
                </a:lnTo>
                <a:lnTo>
                  <a:pt x="585208" y="420876"/>
                </a:lnTo>
                <a:cubicBezTo>
                  <a:pt x="685460" y="173545"/>
                  <a:pt x="920156" y="0"/>
                  <a:pt x="1193696" y="0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0" name="Rechthoek 19"/>
          <p:cNvSpPr/>
          <p:nvPr userDrawn="1"/>
        </p:nvSpPr>
        <p:spPr>
          <a:xfrm rot="10800000">
            <a:off x="1" y="6353237"/>
            <a:ext cx="12192000" cy="503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1" name="Freeform 7"/>
          <p:cNvSpPr>
            <a:spLocks noEditPoints="1"/>
          </p:cNvSpPr>
          <p:nvPr userDrawn="1"/>
        </p:nvSpPr>
        <p:spPr bwMode="auto">
          <a:xfrm>
            <a:off x="11315647" y="6490309"/>
            <a:ext cx="534548" cy="209109"/>
          </a:xfrm>
          <a:custGeom>
            <a:avLst/>
            <a:gdLst>
              <a:gd name="T0" fmla="*/ 2218 w 4495"/>
              <a:gd name="T1" fmla="*/ 110 h 1758"/>
              <a:gd name="T2" fmla="*/ 2125 w 4495"/>
              <a:gd name="T3" fmla="*/ 50 h 1758"/>
              <a:gd name="T4" fmla="*/ 2023 w 4495"/>
              <a:gd name="T5" fmla="*/ 13 h 1758"/>
              <a:gd name="T6" fmla="*/ 1914 w 4495"/>
              <a:gd name="T7" fmla="*/ 0 h 1758"/>
              <a:gd name="T8" fmla="*/ 0 w 4495"/>
              <a:gd name="T9" fmla="*/ 873 h 1758"/>
              <a:gd name="T10" fmla="*/ 1379 w 4495"/>
              <a:gd name="T11" fmla="*/ 1758 h 1758"/>
              <a:gd name="T12" fmla="*/ 1617 w 4495"/>
              <a:gd name="T13" fmla="*/ 1053 h 1758"/>
              <a:gd name="T14" fmla="*/ 1675 w 4495"/>
              <a:gd name="T15" fmla="*/ 1061 h 1758"/>
              <a:gd name="T16" fmla="*/ 1726 w 4495"/>
              <a:gd name="T17" fmla="*/ 1092 h 1758"/>
              <a:gd name="T18" fmla="*/ 2276 w 4495"/>
              <a:gd name="T19" fmla="*/ 1648 h 1758"/>
              <a:gd name="T20" fmla="*/ 2370 w 4495"/>
              <a:gd name="T21" fmla="*/ 1708 h 1758"/>
              <a:gd name="T22" fmla="*/ 2472 w 4495"/>
              <a:gd name="T23" fmla="*/ 1745 h 1758"/>
              <a:gd name="T24" fmla="*/ 2580 w 4495"/>
              <a:gd name="T25" fmla="*/ 1758 h 1758"/>
              <a:gd name="T26" fmla="*/ 4495 w 4495"/>
              <a:gd name="T27" fmla="*/ 873 h 1758"/>
              <a:gd name="T28" fmla="*/ 3116 w 4495"/>
              <a:gd name="T29" fmla="*/ 0 h 1758"/>
              <a:gd name="T30" fmla="*/ 2878 w 4495"/>
              <a:gd name="T31" fmla="*/ 705 h 1758"/>
              <a:gd name="T32" fmla="*/ 2824 w 4495"/>
              <a:gd name="T33" fmla="*/ 693 h 1758"/>
              <a:gd name="T34" fmla="*/ 2779 w 4495"/>
              <a:gd name="T35" fmla="*/ 666 h 1758"/>
              <a:gd name="T36" fmla="*/ 1914 w 4495"/>
              <a:gd name="T37" fmla="*/ 348 h 1758"/>
              <a:gd name="T38" fmla="*/ 1968 w 4495"/>
              <a:gd name="T39" fmla="*/ 362 h 1758"/>
              <a:gd name="T40" fmla="*/ 2014 w 4495"/>
              <a:gd name="T41" fmla="*/ 397 h 1758"/>
              <a:gd name="T42" fmla="*/ 2564 w 4495"/>
              <a:gd name="T43" fmla="*/ 943 h 1758"/>
              <a:gd name="T44" fmla="*/ 2656 w 4495"/>
              <a:gd name="T45" fmla="*/ 1003 h 1758"/>
              <a:gd name="T46" fmla="*/ 2759 w 4495"/>
              <a:gd name="T47" fmla="*/ 1040 h 1758"/>
              <a:gd name="T48" fmla="*/ 2878 w 4495"/>
              <a:gd name="T49" fmla="*/ 1053 h 1758"/>
              <a:gd name="T50" fmla="*/ 3472 w 4495"/>
              <a:gd name="T51" fmla="*/ 1400 h 1758"/>
              <a:gd name="T52" fmla="*/ 2555 w 4495"/>
              <a:gd name="T53" fmla="*/ 1397 h 1758"/>
              <a:gd name="T54" fmla="*/ 2503 w 4495"/>
              <a:gd name="T55" fmla="*/ 1379 h 1758"/>
              <a:gd name="T56" fmla="*/ 1975 w 4495"/>
              <a:gd name="T57" fmla="*/ 854 h 1758"/>
              <a:gd name="T58" fmla="*/ 1886 w 4495"/>
              <a:gd name="T59" fmla="*/ 782 h 1758"/>
              <a:gd name="T60" fmla="*/ 1788 w 4495"/>
              <a:gd name="T61" fmla="*/ 732 h 1758"/>
              <a:gd name="T62" fmla="*/ 1678 w 4495"/>
              <a:gd name="T63" fmla="*/ 708 h 1758"/>
              <a:gd name="T64" fmla="*/ 674 w 4495"/>
              <a:gd name="T65" fmla="*/ 705 h 1758"/>
              <a:gd name="T66" fmla="*/ 1914 w 4495"/>
              <a:gd name="T67" fmla="*/ 34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5" h="1758">
                <a:moveTo>
                  <a:pt x="2262" y="150"/>
                </a:moveTo>
                <a:lnTo>
                  <a:pt x="2218" y="110"/>
                </a:lnTo>
                <a:lnTo>
                  <a:pt x="2173" y="77"/>
                </a:lnTo>
                <a:lnTo>
                  <a:pt x="2125" y="50"/>
                </a:lnTo>
                <a:lnTo>
                  <a:pt x="2074" y="29"/>
                </a:lnTo>
                <a:lnTo>
                  <a:pt x="2023" y="13"/>
                </a:lnTo>
                <a:lnTo>
                  <a:pt x="1969" y="3"/>
                </a:lnTo>
                <a:lnTo>
                  <a:pt x="1914" y="0"/>
                </a:lnTo>
                <a:lnTo>
                  <a:pt x="883" y="0"/>
                </a:lnTo>
                <a:lnTo>
                  <a:pt x="0" y="873"/>
                </a:lnTo>
                <a:lnTo>
                  <a:pt x="883" y="1758"/>
                </a:lnTo>
                <a:lnTo>
                  <a:pt x="1379" y="1758"/>
                </a:lnTo>
                <a:lnTo>
                  <a:pt x="674" y="1053"/>
                </a:lnTo>
                <a:lnTo>
                  <a:pt x="1617" y="1053"/>
                </a:lnTo>
                <a:lnTo>
                  <a:pt x="1647" y="1054"/>
                </a:lnTo>
                <a:lnTo>
                  <a:pt x="1675" y="1061"/>
                </a:lnTo>
                <a:lnTo>
                  <a:pt x="1702" y="1074"/>
                </a:lnTo>
                <a:lnTo>
                  <a:pt x="1726" y="1092"/>
                </a:lnTo>
                <a:lnTo>
                  <a:pt x="2232" y="1608"/>
                </a:lnTo>
                <a:lnTo>
                  <a:pt x="2276" y="1648"/>
                </a:lnTo>
                <a:lnTo>
                  <a:pt x="2322" y="1681"/>
                </a:lnTo>
                <a:lnTo>
                  <a:pt x="2370" y="1708"/>
                </a:lnTo>
                <a:lnTo>
                  <a:pt x="2420" y="1729"/>
                </a:lnTo>
                <a:lnTo>
                  <a:pt x="2472" y="1745"/>
                </a:lnTo>
                <a:lnTo>
                  <a:pt x="2524" y="1755"/>
                </a:lnTo>
                <a:lnTo>
                  <a:pt x="2580" y="1758"/>
                </a:lnTo>
                <a:lnTo>
                  <a:pt x="3622" y="1758"/>
                </a:lnTo>
                <a:lnTo>
                  <a:pt x="4495" y="873"/>
                </a:lnTo>
                <a:lnTo>
                  <a:pt x="3622" y="0"/>
                </a:lnTo>
                <a:lnTo>
                  <a:pt x="3116" y="0"/>
                </a:lnTo>
                <a:lnTo>
                  <a:pt x="3820" y="705"/>
                </a:lnTo>
                <a:lnTo>
                  <a:pt x="2878" y="705"/>
                </a:lnTo>
                <a:lnTo>
                  <a:pt x="2849" y="702"/>
                </a:lnTo>
                <a:lnTo>
                  <a:pt x="2824" y="693"/>
                </a:lnTo>
                <a:lnTo>
                  <a:pt x="2801" y="680"/>
                </a:lnTo>
                <a:lnTo>
                  <a:pt x="2779" y="666"/>
                </a:lnTo>
                <a:lnTo>
                  <a:pt x="2262" y="150"/>
                </a:lnTo>
                <a:close/>
                <a:moveTo>
                  <a:pt x="1914" y="348"/>
                </a:moveTo>
                <a:lnTo>
                  <a:pt x="1942" y="352"/>
                </a:lnTo>
                <a:lnTo>
                  <a:pt x="1968" y="362"/>
                </a:lnTo>
                <a:lnTo>
                  <a:pt x="1992" y="377"/>
                </a:lnTo>
                <a:lnTo>
                  <a:pt x="2014" y="397"/>
                </a:lnTo>
                <a:lnTo>
                  <a:pt x="2520" y="903"/>
                </a:lnTo>
                <a:lnTo>
                  <a:pt x="2564" y="943"/>
                </a:lnTo>
                <a:lnTo>
                  <a:pt x="2608" y="976"/>
                </a:lnTo>
                <a:lnTo>
                  <a:pt x="2656" y="1003"/>
                </a:lnTo>
                <a:lnTo>
                  <a:pt x="2705" y="1025"/>
                </a:lnTo>
                <a:lnTo>
                  <a:pt x="2759" y="1040"/>
                </a:lnTo>
                <a:lnTo>
                  <a:pt x="2815" y="1050"/>
                </a:lnTo>
                <a:lnTo>
                  <a:pt x="2878" y="1053"/>
                </a:lnTo>
                <a:lnTo>
                  <a:pt x="3820" y="1053"/>
                </a:lnTo>
                <a:lnTo>
                  <a:pt x="3472" y="1400"/>
                </a:lnTo>
                <a:lnTo>
                  <a:pt x="2589" y="1400"/>
                </a:lnTo>
                <a:lnTo>
                  <a:pt x="2555" y="1397"/>
                </a:lnTo>
                <a:lnTo>
                  <a:pt x="2527" y="1392"/>
                </a:lnTo>
                <a:lnTo>
                  <a:pt x="2503" y="1379"/>
                </a:lnTo>
                <a:lnTo>
                  <a:pt x="2481" y="1361"/>
                </a:lnTo>
                <a:lnTo>
                  <a:pt x="1975" y="854"/>
                </a:lnTo>
                <a:lnTo>
                  <a:pt x="1931" y="814"/>
                </a:lnTo>
                <a:lnTo>
                  <a:pt x="1886" y="782"/>
                </a:lnTo>
                <a:lnTo>
                  <a:pt x="1839" y="753"/>
                </a:lnTo>
                <a:lnTo>
                  <a:pt x="1788" y="732"/>
                </a:lnTo>
                <a:lnTo>
                  <a:pt x="1736" y="718"/>
                </a:lnTo>
                <a:lnTo>
                  <a:pt x="1678" y="708"/>
                </a:lnTo>
                <a:lnTo>
                  <a:pt x="1617" y="705"/>
                </a:lnTo>
                <a:lnTo>
                  <a:pt x="674" y="705"/>
                </a:lnTo>
                <a:lnTo>
                  <a:pt x="1021" y="348"/>
                </a:lnTo>
                <a:lnTo>
                  <a:pt x="1914" y="34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2399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188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ep 39"/>
          <p:cNvGrpSpPr/>
          <p:nvPr userDrawn="1"/>
        </p:nvGrpSpPr>
        <p:grpSpPr>
          <a:xfrm>
            <a:off x="-1833133" y="-398969"/>
            <a:ext cx="22577456" cy="8151542"/>
            <a:chOff x="-1833133" y="-398969"/>
            <a:chExt cx="22577456" cy="8151542"/>
          </a:xfrm>
        </p:grpSpPr>
        <p:sp>
          <p:nvSpPr>
            <p:cNvPr id="4" name="LUCHT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B0E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5" name="WOLK"/>
            <p:cNvSpPr/>
            <p:nvPr userDrawn="1"/>
          </p:nvSpPr>
          <p:spPr>
            <a:xfrm>
              <a:off x="7886223" y="129774"/>
              <a:ext cx="3439390" cy="1195956"/>
            </a:xfrm>
            <a:custGeom>
              <a:avLst/>
              <a:gdLst>
                <a:gd name="connsiteX0" fmla="*/ 1193696 w 2435556"/>
                <a:gd name="connsiteY0" fmla="*/ 0 h 846899"/>
                <a:gd name="connsiteX1" fmla="*/ 1840663 w 2435556"/>
                <a:gd name="connsiteY1" fmla="*/ 550228 h 846899"/>
                <a:gd name="connsiteX2" fmla="*/ 1848865 w 2435556"/>
                <a:gd name="connsiteY2" fmla="*/ 635124 h 846899"/>
                <a:gd name="connsiteX3" fmla="*/ 1853348 w 2435556"/>
                <a:gd name="connsiteY3" fmla="*/ 632645 h 846899"/>
                <a:gd name="connsiteX4" fmla="*/ 2031633 w 2435556"/>
                <a:gd name="connsiteY4" fmla="*/ 595989 h 846899"/>
                <a:gd name="connsiteX5" fmla="*/ 2411436 w 2435556"/>
                <a:gd name="connsiteY5" fmla="*/ 801644 h 846899"/>
                <a:gd name="connsiteX6" fmla="*/ 2435556 w 2435556"/>
                <a:gd name="connsiteY6" fmla="*/ 846899 h 846899"/>
                <a:gd name="connsiteX7" fmla="*/ 3188 w 2435556"/>
                <a:gd name="connsiteY7" fmla="*/ 846899 h 846899"/>
                <a:gd name="connsiteX8" fmla="*/ 0 w 2435556"/>
                <a:gd name="connsiteY8" fmla="*/ 814692 h 846899"/>
                <a:gd name="connsiteX9" fmla="*/ 376629 w 2435556"/>
                <a:gd name="connsiteY9" fmla="*/ 431134 h 846899"/>
                <a:gd name="connsiteX10" fmla="*/ 523230 w 2435556"/>
                <a:gd name="connsiteY10" fmla="*/ 461276 h 846899"/>
                <a:gd name="connsiteX11" fmla="*/ 566135 w 2435556"/>
                <a:gd name="connsiteY11" fmla="*/ 484992 h 846899"/>
                <a:gd name="connsiteX12" fmla="*/ 585208 w 2435556"/>
                <a:gd name="connsiteY12" fmla="*/ 420876 h 846899"/>
                <a:gd name="connsiteX13" fmla="*/ 1193696 w 2435556"/>
                <a:gd name="connsiteY13" fmla="*/ 0 h 8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5556" h="846899">
                  <a:moveTo>
                    <a:pt x="1193696" y="0"/>
                  </a:moveTo>
                  <a:cubicBezTo>
                    <a:pt x="1512826" y="0"/>
                    <a:pt x="1779085" y="236214"/>
                    <a:pt x="1840663" y="550228"/>
                  </a:cubicBezTo>
                  <a:lnTo>
                    <a:pt x="1848865" y="635124"/>
                  </a:lnTo>
                  <a:lnTo>
                    <a:pt x="1853348" y="632645"/>
                  </a:lnTo>
                  <a:cubicBezTo>
                    <a:pt x="1908146" y="609041"/>
                    <a:pt x="1968393" y="595989"/>
                    <a:pt x="2031633" y="595989"/>
                  </a:cubicBezTo>
                  <a:cubicBezTo>
                    <a:pt x="2189734" y="595989"/>
                    <a:pt x="2329125" y="677566"/>
                    <a:pt x="2411436" y="801644"/>
                  </a:cubicBezTo>
                  <a:lnTo>
                    <a:pt x="2435556" y="846899"/>
                  </a:lnTo>
                  <a:lnTo>
                    <a:pt x="3188" y="846899"/>
                  </a:lnTo>
                  <a:lnTo>
                    <a:pt x="0" y="814692"/>
                  </a:lnTo>
                  <a:cubicBezTo>
                    <a:pt x="0" y="602859"/>
                    <a:pt x="168623" y="431134"/>
                    <a:pt x="376629" y="431134"/>
                  </a:cubicBezTo>
                  <a:cubicBezTo>
                    <a:pt x="428631" y="431134"/>
                    <a:pt x="478171" y="441867"/>
                    <a:pt x="523230" y="461276"/>
                  </a:cubicBezTo>
                  <a:lnTo>
                    <a:pt x="566135" y="484992"/>
                  </a:lnTo>
                  <a:lnTo>
                    <a:pt x="585208" y="420876"/>
                  </a:lnTo>
                  <a:cubicBezTo>
                    <a:pt x="685460" y="173545"/>
                    <a:pt x="920156" y="0"/>
                    <a:pt x="1193696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6" name="WOLK"/>
            <p:cNvSpPr/>
            <p:nvPr userDrawn="1"/>
          </p:nvSpPr>
          <p:spPr>
            <a:xfrm flipH="1">
              <a:off x="10907652" y="2399361"/>
              <a:ext cx="1627153" cy="565799"/>
            </a:xfrm>
            <a:custGeom>
              <a:avLst/>
              <a:gdLst>
                <a:gd name="connsiteX0" fmla="*/ 1193696 w 2435556"/>
                <a:gd name="connsiteY0" fmla="*/ 0 h 846899"/>
                <a:gd name="connsiteX1" fmla="*/ 1840663 w 2435556"/>
                <a:gd name="connsiteY1" fmla="*/ 550228 h 846899"/>
                <a:gd name="connsiteX2" fmla="*/ 1848865 w 2435556"/>
                <a:gd name="connsiteY2" fmla="*/ 635124 h 846899"/>
                <a:gd name="connsiteX3" fmla="*/ 1853348 w 2435556"/>
                <a:gd name="connsiteY3" fmla="*/ 632645 h 846899"/>
                <a:gd name="connsiteX4" fmla="*/ 2031633 w 2435556"/>
                <a:gd name="connsiteY4" fmla="*/ 595989 h 846899"/>
                <a:gd name="connsiteX5" fmla="*/ 2411436 w 2435556"/>
                <a:gd name="connsiteY5" fmla="*/ 801644 h 846899"/>
                <a:gd name="connsiteX6" fmla="*/ 2435556 w 2435556"/>
                <a:gd name="connsiteY6" fmla="*/ 846899 h 846899"/>
                <a:gd name="connsiteX7" fmla="*/ 3188 w 2435556"/>
                <a:gd name="connsiteY7" fmla="*/ 846899 h 846899"/>
                <a:gd name="connsiteX8" fmla="*/ 0 w 2435556"/>
                <a:gd name="connsiteY8" fmla="*/ 814692 h 846899"/>
                <a:gd name="connsiteX9" fmla="*/ 376629 w 2435556"/>
                <a:gd name="connsiteY9" fmla="*/ 431134 h 846899"/>
                <a:gd name="connsiteX10" fmla="*/ 523230 w 2435556"/>
                <a:gd name="connsiteY10" fmla="*/ 461276 h 846899"/>
                <a:gd name="connsiteX11" fmla="*/ 566135 w 2435556"/>
                <a:gd name="connsiteY11" fmla="*/ 484992 h 846899"/>
                <a:gd name="connsiteX12" fmla="*/ 585208 w 2435556"/>
                <a:gd name="connsiteY12" fmla="*/ 420876 h 846899"/>
                <a:gd name="connsiteX13" fmla="*/ 1193696 w 2435556"/>
                <a:gd name="connsiteY13" fmla="*/ 0 h 8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5556" h="846899">
                  <a:moveTo>
                    <a:pt x="1193696" y="0"/>
                  </a:moveTo>
                  <a:cubicBezTo>
                    <a:pt x="1512826" y="0"/>
                    <a:pt x="1779085" y="236214"/>
                    <a:pt x="1840663" y="550228"/>
                  </a:cubicBezTo>
                  <a:lnTo>
                    <a:pt x="1848865" y="635124"/>
                  </a:lnTo>
                  <a:lnTo>
                    <a:pt x="1853348" y="632645"/>
                  </a:lnTo>
                  <a:cubicBezTo>
                    <a:pt x="1908146" y="609041"/>
                    <a:pt x="1968393" y="595989"/>
                    <a:pt x="2031633" y="595989"/>
                  </a:cubicBezTo>
                  <a:cubicBezTo>
                    <a:pt x="2189734" y="595989"/>
                    <a:pt x="2329125" y="677566"/>
                    <a:pt x="2411436" y="801644"/>
                  </a:cubicBezTo>
                  <a:lnTo>
                    <a:pt x="2435556" y="846899"/>
                  </a:lnTo>
                  <a:lnTo>
                    <a:pt x="3188" y="846899"/>
                  </a:lnTo>
                  <a:lnTo>
                    <a:pt x="0" y="814692"/>
                  </a:lnTo>
                  <a:cubicBezTo>
                    <a:pt x="0" y="602859"/>
                    <a:pt x="168623" y="431134"/>
                    <a:pt x="376629" y="431134"/>
                  </a:cubicBezTo>
                  <a:cubicBezTo>
                    <a:pt x="428631" y="431134"/>
                    <a:pt x="478171" y="441867"/>
                    <a:pt x="523230" y="461276"/>
                  </a:cubicBezTo>
                  <a:lnTo>
                    <a:pt x="566135" y="484992"/>
                  </a:lnTo>
                  <a:lnTo>
                    <a:pt x="585208" y="420876"/>
                  </a:lnTo>
                  <a:cubicBezTo>
                    <a:pt x="685460" y="173545"/>
                    <a:pt x="920156" y="0"/>
                    <a:pt x="1193696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7" name="Rechthoek 6"/>
            <p:cNvSpPr/>
            <p:nvPr userDrawn="1"/>
          </p:nvSpPr>
          <p:spPr>
            <a:xfrm>
              <a:off x="-76727" y="-62747"/>
              <a:ext cx="12345454" cy="1587798"/>
            </a:xfrm>
            <a:prstGeom prst="rect">
              <a:avLst/>
            </a:prstGeom>
            <a:solidFill>
              <a:srgbClr val="AFA4B3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rapezium 7"/>
            <p:cNvSpPr/>
            <p:nvPr userDrawn="1"/>
          </p:nvSpPr>
          <p:spPr>
            <a:xfrm rot="16140000">
              <a:off x="5595927" y="-6222008"/>
              <a:ext cx="775701" cy="13090509"/>
            </a:xfrm>
            <a:prstGeom prst="trapezoid">
              <a:avLst>
                <a:gd name="adj" fmla="val 34084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9" name="Groep 8"/>
            <p:cNvGrpSpPr/>
            <p:nvPr userDrawn="1"/>
          </p:nvGrpSpPr>
          <p:grpSpPr>
            <a:xfrm>
              <a:off x="-1833133" y="-398969"/>
              <a:ext cx="13728241" cy="3365040"/>
              <a:chOff x="-1833133" y="-398969"/>
              <a:chExt cx="13728241" cy="3365040"/>
            </a:xfrm>
          </p:grpSpPr>
          <p:sp>
            <p:nvSpPr>
              <p:cNvPr id="10" name="Blokboog 9"/>
              <p:cNvSpPr/>
              <p:nvPr/>
            </p:nvSpPr>
            <p:spPr>
              <a:xfrm>
                <a:off x="-1833133" y="-398969"/>
                <a:ext cx="3365040" cy="3365040"/>
              </a:xfrm>
              <a:prstGeom prst="blockArc">
                <a:avLst>
                  <a:gd name="adj1" fmla="val 16077428"/>
                  <a:gd name="adj2" fmla="val 24018"/>
                  <a:gd name="adj3" fmla="val 4777"/>
                </a:avLst>
              </a:prstGeom>
              <a:solidFill>
                <a:srgbClr val="C3C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kboog 10"/>
              <p:cNvSpPr/>
              <p:nvPr/>
            </p:nvSpPr>
            <p:spPr>
              <a:xfrm>
                <a:off x="757667" y="-398969"/>
                <a:ext cx="3365040" cy="3365040"/>
              </a:xfrm>
              <a:prstGeom prst="blockArc">
                <a:avLst>
                  <a:gd name="adj1" fmla="val 16077428"/>
                  <a:gd name="adj2" fmla="val 24018"/>
                  <a:gd name="adj3" fmla="val 4777"/>
                </a:avLst>
              </a:prstGeom>
              <a:solidFill>
                <a:srgbClr val="C3C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Blokboog 11"/>
              <p:cNvSpPr/>
              <p:nvPr/>
            </p:nvSpPr>
            <p:spPr>
              <a:xfrm>
                <a:off x="3348467" y="-398969"/>
                <a:ext cx="3365040" cy="3365040"/>
              </a:xfrm>
              <a:prstGeom prst="blockArc">
                <a:avLst>
                  <a:gd name="adj1" fmla="val 16077428"/>
                  <a:gd name="adj2" fmla="val 24018"/>
                  <a:gd name="adj3" fmla="val 4777"/>
                </a:avLst>
              </a:prstGeom>
              <a:solidFill>
                <a:srgbClr val="C3C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kboog 12"/>
              <p:cNvSpPr/>
              <p:nvPr/>
            </p:nvSpPr>
            <p:spPr>
              <a:xfrm>
                <a:off x="5939267" y="-398969"/>
                <a:ext cx="3365040" cy="3365040"/>
              </a:xfrm>
              <a:prstGeom prst="blockArc">
                <a:avLst>
                  <a:gd name="adj1" fmla="val 16077428"/>
                  <a:gd name="adj2" fmla="val 24018"/>
                  <a:gd name="adj3" fmla="val 4777"/>
                </a:avLst>
              </a:prstGeom>
              <a:solidFill>
                <a:srgbClr val="C3C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kboog 13"/>
              <p:cNvSpPr/>
              <p:nvPr/>
            </p:nvSpPr>
            <p:spPr>
              <a:xfrm>
                <a:off x="8530068" y="-398969"/>
                <a:ext cx="3365040" cy="3365040"/>
              </a:xfrm>
              <a:prstGeom prst="blockArc">
                <a:avLst>
                  <a:gd name="adj1" fmla="val 16077428"/>
                  <a:gd name="adj2" fmla="val 24018"/>
                  <a:gd name="adj3" fmla="val 4777"/>
                </a:avLst>
              </a:prstGeom>
              <a:solidFill>
                <a:srgbClr val="C3C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WIT"/>
            <p:cNvSpPr/>
            <p:nvPr userDrawn="1"/>
          </p:nvSpPr>
          <p:spPr>
            <a:xfrm>
              <a:off x="0" y="4586524"/>
              <a:ext cx="12192000" cy="2233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16" name="Vrije vorm 23"/>
            <p:cNvSpPr/>
            <p:nvPr userDrawn="1"/>
          </p:nvSpPr>
          <p:spPr>
            <a:xfrm rot="10800000" flipH="1">
              <a:off x="-221980" y="5275908"/>
              <a:ext cx="12635961" cy="1582091"/>
            </a:xfrm>
            <a:custGeom>
              <a:avLst/>
              <a:gdLst>
                <a:gd name="connsiteX0" fmla="*/ 2323883 w 2323883"/>
                <a:gd name="connsiteY0" fmla="*/ 0 h 1903439"/>
                <a:gd name="connsiteX1" fmla="*/ 0 w 2323883"/>
                <a:gd name="connsiteY1" fmla="*/ 0 h 1903439"/>
                <a:gd name="connsiteX2" fmla="*/ 0 w 2323883"/>
                <a:gd name="connsiteY2" fmla="*/ 1903439 h 1903439"/>
                <a:gd name="connsiteX3" fmla="*/ 2323883 w 2323883"/>
                <a:gd name="connsiteY3" fmla="*/ 1903439 h 190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3883" h="1903439">
                  <a:moveTo>
                    <a:pt x="2323883" y="0"/>
                  </a:moveTo>
                  <a:lnTo>
                    <a:pt x="0" y="0"/>
                  </a:lnTo>
                  <a:lnTo>
                    <a:pt x="0" y="1903439"/>
                  </a:lnTo>
                  <a:lnTo>
                    <a:pt x="2323883" y="1903439"/>
                  </a:lnTo>
                  <a:close/>
                </a:path>
              </a:pathLst>
            </a:custGeom>
            <a:solidFill>
              <a:srgbClr val="C3C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7" name="Groep 16"/>
            <p:cNvGrpSpPr/>
            <p:nvPr userDrawn="1"/>
          </p:nvGrpSpPr>
          <p:grpSpPr>
            <a:xfrm>
              <a:off x="-255266" y="1346002"/>
              <a:ext cx="2192244" cy="4340205"/>
              <a:chOff x="719284" y="541288"/>
              <a:chExt cx="2524638" cy="4998275"/>
            </a:xfrm>
          </p:grpSpPr>
          <p:sp>
            <p:nvSpPr>
              <p:cNvPr id="18" name="Trapezium 17"/>
              <p:cNvSpPr/>
              <p:nvPr/>
            </p:nvSpPr>
            <p:spPr>
              <a:xfrm>
                <a:off x="1297172" y="2030819"/>
                <a:ext cx="510363" cy="3508744"/>
              </a:xfrm>
              <a:prstGeom prst="trapezoid">
                <a:avLst>
                  <a:gd name="adj" fmla="val 1250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9" name="Trapezium 18"/>
              <p:cNvSpPr/>
              <p:nvPr/>
            </p:nvSpPr>
            <p:spPr>
              <a:xfrm rot="18900000">
                <a:off x="719284" y="541288"/>
                <a:ext cx="288086" cy="1980595"/>
              </a:xfrm>
              <a:prstGeom prst="trapezoid">
                <a:avLst>
                  <a:gd name="adj" fmla="val 2033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0" name="Trapezium 19"/>
              <p:cNvSpPr/>
              <p:nvPr/>
            </p:nvSpPr>
            <p:spPr>
              <a:xfrm rot="2700000" flipH="1">
                <a:off x="2109582" y="541287"/>
                <a:ext cx="288086" cy="1980595"/>
              </a:xfrm>
              <a:prstGeom prst="trapezoid">
                <a:avLst>
                  <a:gd name="adj" fmla="val 2033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1" name="Groep 20"/>
            <p:cNvGrpSpPr/>
            <p:nvPr userDrawn="1"/>
          </p:nvGrpSpPr>
          <p:grpSpPr>
            <a:xfrm>
              <a:off x="9369636" y="1346002"/>
              <a:ext cx="2192244" cy="4340205"/>
              <a:chOff x="719284" y="541288"/>
              <a:chExt cx="2524638" cy="4998275"/>
            </a:xfrm>
          </p:grpSpPr>
          <p:sp>
            <p:nvSpPr>
              <p:cNvPr id="22" name="Trapezium 21"/>
              <p:cNvSpPr/>
              <p:nvPr/>
            </p:nvSpPr>
            <p:spPr>
              <a:xfrm>
                <a:off x="1297172" y="2030819"/>
                <a:ext cx="510363" cy="3508744"/>
              </a:xfrm>
              <a:prstGeom prst="trapezoid">
                <a:avLst>
                  <a:gd name="adj" fmla="val 1250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Trapezium 22"/>
              <p:cNvSpPr/>
              <p:nvPr/>
            </p:nvSpPr>
            <p:spPr>
              <a:xfrm rot="18900000">
                <a:off x="719284" y="541288"/>
                <a:ext cx="288086" cy="1980595"/>
              </a:xfrm>
              <a:prstGeom prst="trapezoid">
                <a:avLst>
                  <a:gd name="adj" fmla="val 2033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4" name="Trapezium 23"/>
              <p:cNvSpPr/>
              <p:nvPr/>
            </p:nvSpPr>
            <p:spPr>
              <a:xfrm rot="2700000" flipH="1">
                <a:off x="2109582" y="541287"/>
                <a:ext cx="288086" cy="1980595"/>
              </a:xfrm>
              <a:prstGeom prst="trapezoid">
                <a:avLst>
                  <a:gd name="adj" fmla="val 20330"/>
                </a:avLst>
              </a:prstGeom>
              <a:solidFill>
                <a:srgbClr val="9A9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5" name="Rechthoek 24"/>
            <p:cNvSpPr/>
            <p:nvPr userDrawn="1"/>
          </p:nvSpPr>
          <p:spPr>
            <a:xfrm>
              <a:off x="-203333" y="1217145"/>
              <a:ext cx="12672633" cy="558492"/>
            </a:xfrm>
            <a:prstGeom prst="rect">
              <a:avLst/>
            </a:prstGeom>
            <a:solidFill>
              <a:srgbClr val="C3C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6" name="Groep 25"/>
            <p:cNvGrpSpPr/>
            <p:nvPr userDrawn="1"/>
          </p:nvGrpSpPr>
          <p:grpSpPr>
            <a:xfrm>
              <a:off x="4816473" y="657825"/>
              <a:ext cx="4786991" cy="612762"/>
              <a:chOff x="4676190" y="975037"/>
              <a:chExt cx="4786991" cy="612762"/>
            </a:xfrm>
          </p:grpSpPr>
          <p:sp>
            <p:nvSpPr>
              <p:cNvPr id="27" name="Rechthoek 26"/>
              <p:cNvSpPr/>
              <p:nvPr/>
            </p:nvSpPr>
            <p:spPr>
              <a:xfrm>
                <a:off x="4676190" y="975037"/>
                <a:ext cx="391454" cy="6127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800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9071727" y="975037"/>
                <a:ext cx="391454" cy="61276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800"/>
              </a:p>
            </p:txBody>
          </p:sp>
        </p:grpSp>
        <p:sp>
          <p:nvSpPr>
            <p:cNvPr id="29" name="Rechthoek 28"/>
            <p:cNvSpPr/>
            <p:nvPr userDrawn="1"/>
          </p:nvSpPr>
          <p:spPr>
            <a:xfrm>
              <a:off x="10551952" y="1265129"/>
              <a:ext cx="666663" cy="554454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30" name="Rechthoek 29"/>
            <p:cNvSpPr/>
            <p:nvPr userDrawn="1"/>
          </p:nvSpPr>
          <p:spPr>
            <a:xfrm>
              <a:off x="1176388" y="1104709"/>
              <a:ext cx="9384501" cy="6436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31" name="Rechthoek 30"/>
            <p:cNvSpPr/>
            <p:nvPr userDrawn="1"/>
          </p:nvSpPr>
          <p:spPr>
            <a:xfrm>
              <a:off x="11186661" y="1104709"/>
              <a:ext cx="9384501" cy="64364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800"/>
            </a:p>
          </p:txBody>
        </p:sp>
        <p:sp>
          <p:nvSpPr>
            <p:cNvPr id="32" name="Kader 31"/>
            <p:cNvSpPr/>
            <p:nvPr userDrawn="1"/>
          </p:nvSpPr>
          <p:spPr>
            <a:xfrm>
              <a:off x="1002181" y="993082"/>
              <a:ext cx="9699784" cy="6759491"/>
            </a:xfrm>
            <a:prstGeom prst="frame">
              <a:avLst>
                <a:gd name="adj1" fmla="val 4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3" name="Rechthoek 32"/>
            <p:cNvSpPr/>
            <p:nvPr userDrawn="1"/>
          </p:nvSpPr>
          <p:spPr>
            <a:xfrm>
              <a:off x="2809000" y="-48421"/>
              <a:ext cx="8801937" cy="912021"/>
            </a:xfrm>
            <a:prstGeom prst="rect">
              <a:avLst/>
            </a:prstGeom>
            <a:solidFill>
              <a:srgbClr val="406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 userDrawn="1"/>
          </p:nvSpPr>
          <p:spPr>
            <a:xfrm>
              <a:off x="2793421" y="-121279"/>
              <a:ext cx="305095" cy="305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Kader 34"/>
            <p:cNvSpPr/>
            <p:nvPr userDrawn="1"/>
          </p:nvSpPr>
          <p:spPr>
            <a:xfrm>
              <a:off x="11044539" y="993082"/>
              <a:ext cx="9699784" cy="6759491"/>
            </a:xfrm>
            <a:prstGeom prst="frame">
              <a:avLst>
                <a:gd name="adj1" fmla="val 419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36" name="Gele balk"/>
            <p:cNvSpPr/>
            <p:nvPr userDrawn="1"/>
          </p:nvSpPr>
          <p:spPr>
            <a:xfrm rot="10800000">
              <a:off x="1" y="6281999"/>
              <a:ext cx="12192000" cy="57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37" name="Gele balk"/>
            <p:cNvSpPr/>
            <p:nvPr userDrawn="1"/>
          </p:nvSpPr>
          <p:spPr>
            <a:xfrm rot="10800000">
              <a:off x="1" y="6332619"/>
              <a:ext cx="12192000" cy="524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38" name="NS logo"/>
            <p:cNvSpPr>
              <a:spLocks noEditPoints="1"/>
            </p:cNvSpPr>
            <p:nvPr userDrawn="1"/>
          </p:nvSpPr>
          <p:spPr bwMode="auto">
            <a:xfrm>
              <a:off x="11315647" y="6490309"/>
              <a:ext cx="534548" cy="209109"/>
            </a:xfrm>
            <a:custGeom>
              <a:avLst/>
              <a:gdLst>
                <a:gd name="T0" fmla="*/ 2218 w 4495"/>
                <a:gd name="T1" fmla="*/ 110 h 1758"/>
                <a:gd name="T2" fmla="*/ 2125 w 4495"/>
                <a:gd name="T3" fmla="*/ 50 h 1758"/>
                <a:gd name="T4" fmla="*/ 2023 w 4495"/>
                <a:gd name="T5" fmla="*/ 13 h 1758"/>
                <a:gd name="T6" fmla="*/ 1914 w 4495"/>
                <a:gd name="T7" fmla="*/ 0 h 1758"/>
                <a:gd name="T8" fmla="*/ 0 w 4495"/>
                <a:gd name="T9" fmla="*/ 873 h 1758"/>
                <a:gd name="T10" fmla="*/ 1379 w 4495"/>
                <a:gd name="T11" fmla="*/ 1758 h 1758"/>
                <a:gd name="T12" fmla="*/ 1617 w 4495"/>
                <a:gd name="T13" fmla="*/ 1053 h 1758"/>
                <a:gd name="T14" fmla="*/ 1675 w 4495"/>
                <a:gd name="T15" fmla="*/ 1061 h 1758"/>
                <a:gd name="T16" fmla="*/ 1726 w 4495"/>
                <a:gd name="T17" fmla="*/ 1092 h 1758"/>
                <a:gd name="T18" fmla="*/ 2276 w 4495"/>
                <a:gd name="T19" fmla="*/ 1648 h 1758"/>
                <a:gd name="T20" fmla="*/ 2370 w 4495"/>
                <a:gd name="T21" fmla="*/ 1708 h 1758"/>
                <a:gd name="T22" fmla="*/ 2472 w 4495"/>
                <a:gd name="T23" fmla="*/ 1745 h 1758"/>
                <a:gd name="T24" fmla="*/ 2580 w 4495"/>
                <a:gd name="T25" fmla="*/ 1758 h 1758"/>
                <a:gd name="T26" fmla="*/ 4495 w 4495"/>
                <a:gd name="T27" fmla="*/ 873 h 1758"/>
                <a:gd name="T28" fmla="*/ 3116 w 4495"/>
                <a:gd name="T29" fmla="*/ 0 h 1758"/>
                <a:gd name="T30" fmla="*/ 2878 w 4495"/>
                <a:gd name="T31" fmla="*/ 705 h 1758"/>
                <a:gd name="T32" fmla="*/ 2824 w 4495"/>
                <a:gd name="T33" fmla="*/ 693 h 1758"/>
                <a:gd name="T34" fmla="*/ 2779 w 4495"/>
                <a:gd name="T35" fmla="*/ 666 h 1758"/>
                <a:gd name="T36" fmla="*/ 1914 w 4495"/>
                <a:gd name="T37" fmla="*/ 348 h 1758"/>
                <a:gd name="T38" fmla="*/ 1968 w 4495"/>
                <a:gd name="T39" fmla="*/ 362 h 1758"/>
                <a:gd name="T40" fmla="*/ 2014 w 4495"/>
                <a:gd name="T41" fmla="*/ 397 h 1758"/>
                <a:gd name="T42" fmla="*/ 2564 w 4495"/>
                <a:gd name="T43" fmla="*/ 943 h 1758"/>
                <a:gd name="T44" fmla="*/ 2656 w 4495"/>
                <a:gd name="T45" fmla="*/ 1003 h 1758"/>
                <a:gd name="T46" fmla="*/ 2759 w 4495"/>
                <a:gd name="T47" fmla="*/ 1040 h 1758"/>
                <a:gd name="T48" fmla="*/ 2878 w 4495"/>
                <a:gd name="T49" fmla="*/ 1053 h 1758"/>
                <a:gd name="T50" fmla="*/ 3472 w 4495"/>
                <a:gd name="T51" fmla="*/ 1400 h 1758"/>
                <a:gd name="T52" fmla="*/ 2555 w 4495"/>
                <a:gd name="T53" fmla="*/ 1397 h 1758"/>
                <a:gd name="T54" fmla="*/ 2503 w 4495"/>
                <a:gd name="T55" fmla="*/ 1379 h 1758"/>
                <a:gd name="T56" fmla="*/ 1975 w 4495"/>
                <a:gd name="T57" fmla="*/ 854 h 1758"/>
                <a:gd name="T58" fmla="*/ 1886 w 4495"/>
                <a:gd name="T59" fmla="*/ 782 h 1758"/>
                <a:gd name="T60" fmla="*/ 1788 w 4495"/>
                <a:gd name="T61" fmla="*/ 732 h 1758"/>
                <a:gd name="T62" fmla="*/ 1678 w 4495"/>
                <a:gd name="T63" fmla="*/ 708 h 1758"/>
                <a:gd name="T64" fmla="*/ 674 w 4495"/>
                <a:gd name="T65" fmla="*/ 705 h 1758"/>
                <a:gd name="T66" fmla="*/ 1914 w 4495"/>
                <a:gd name="T67" fmla="*/ 34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5" h="1758">
                  <a:moveTo>
                    <a:pt x="2262" y="150"/>
                  </a:moveTo>
                  <a:lnTo>
                    <a:pt x="2218" y="110"/>
                  </a:lnTo>
                  <a:lnTo>
                    <a:pt x="2173" y="77"/>
                  </a:lnTo>
                  <a:lnTo>
                    <a:pt x="2125" y="50"/>
                  </a:lnTo>
                  <a:lnTo>
                    <a:pt x="2074" y="29"/>
                  </a:lnTo>
                  <a:lnTo>
                    <a:pt x="2023" y="13"/>
                  </a:lnTo>
                  <a:lnTo>
                    <a:pt x="1969" y="3"/>
                  </a:lnTo>
                  <a:lnTo>
                    <a:pt x="1914" y="0"/>
                  </a:lnTo>
                  <a:lnTo>
                    <a:pt x="883" y="0"/>
                  </a:lnTo>
                  <a:lnTo>
                    <a:pt x="0" y="873"/>
                  </a:lnTo>
                  <a:lnTo>
                    <a:pt x="883" y="1758"/>
                  </a:lnTo>
                  <a:lnTo>
                    <a:pt x="1379" y="1758"/>
                  </a:lnTo>
                  <a:lnTo>
                    <a:pt x="674" y="1053"/>
                  </a:lnTo>
                  <a:lnTo>
                    <a:pt x="1617" y="1053"/>
                  </a:lnTo>
                  <a:lnTo>
                    <a:pt x="1647" y="1054"/>
                  </a:lnTo>
                  <a:lnTo>
                    <a:pt x="1675" y="1061"/>
                  </a:lnTo>
                  <a:lnTo>
                    <a:pt x="1702" y="1074"/>
                  </a:lnTo>
                  <a:lnTo>
                    <a:pt x="1726" y="1092"/>
                  </a:lnTo>
                  <a:lnTo>
                    <a:pt x="2232" y="1608"/>
                  </a:lnTo>
                  <a:lnTo>
                    <a:pt x="2276" y="1648"/>
                  </a:lnTo>
                  <a:lnTo>
                    <a:pt x="2322" y="1681"/>
                  </a:lnTo>
                  <a:lnTo>
                    <a:pt x="2370" y="1708"/>
                  </a:lnTo>
                  <a:lnTo>
                    <a:pt x="2420" y="1729"/>
                  </a:lnTo>
                  <a:lnTo>
                    <a:pt x="2472" y="1745"/>
                  </a:lnTo>
                  <a:lnTo>
                    <a:pt x="2524" y="1755"/>
                  </a:lnTo>
                  <a:lnTo>
                    <a:pt x="2580" y="1758"/>
                  </a:lnTo>
                  <a:lnTo>
                    <a:pt x="3622" y="1758"/>
                  </a:lnTo>
                  <a:lnTo>
                    <a:pt x="4495" y="873"/>
                  </a:lnTo>
                  <a:lnTo>
                    <a:pt x="3622" y="0"/>
                  </a:lnTo>
                  <a:lnTo>
                    <a:pt x="3116" y="0"/>
                  </a:lnTo>
                  <a:lnTo>
                    <a:pt x="3820" y="705"/>
                  </a:lnTo>
                  <a:lnTo>
                    <a:pt x="2878" y="705"/>
                  </a:lnTo>
                  <a:lnTo>
                    <a:pt x="2849" y="702"/>
                  </a:lnTo>
                  <a:lnTo>
                    <a:pt x="2824" y="693"/>
                  </a:lnTo>
                  <a:lnTo>
                    <a:pt x="2801" y="680"/>
                  </a:lnTo>
                  <a:lnTo>
                    <a:pt x="2779" y="666"/>
                  </a:lnTo>
                  <a:lnTo>
                    <a:pt x="2262" y="150"/>
                  </a:lnTo>
                  <a:close/>
                  <a:moveTo>
                    <a:pt x="1914" y="348"/>
                  </a:moveTo>
                  <a:lnTo>
                    <a:pt x="1942" y="352"/>
                  </a:lnTo>
                  <a:lnTo>
                    <a:pt x="1968" y="362"/>
                  </a:lnTo>
                  <a:lnTo>
                    <a:pt x="1992" y="377"/>
                  </a:lnTo>
                  <a:lnTo>
                    <a:pt x="2014" y="397"/>
                  </a:lnTo>
                  <a:lnTo>
                    <a:pt x="2520" y="903"/>
                  </a:lnTo>
                  <a:lnTo>
                    <a:pt x="2564" y="943"/>
                  </a:lnTo>
                  <a:lnTo>
                    <a:pt x="2608" y="976"/>
                  </a:lnTo>
                  <a:lnTo>
                    <a:pt x="2656" y="1003"/>
                  </a:lnTo>
                  <a:lnTo>
                    <a:pt x="2705" y="1025"/>
                  </a:lnTo>
                  <a:lnTo>
                    <a:pt x="2759" y="1040"/>
                  </a:lnTo>
                  <a:lnTo>
                    <a:pt x="2815" y="1050"/>
                  </a:lnTo>
                  <a:lnTo>
                    <a:pt x="2878" y="1053"/>
                  </a:lnTo>
                  <a:lnTo>
                    <a:pt x="3820" y="1053"/>
                  </a:lnTo>
                  <a:lnTo>
                    <a:pt x="3472" y="1400"/>
                  </a:lnTo>
                  <a:lnTo>
                    <a:pt x="2589" y="1400"/>
                  </a:lnTo>
                  <a:lnTo>
                    <a:pt x="2555" y="1397"/>
                  </a:lnTo>
                  <a:lnTo>
                    <a:pt x="2527" y="1392"/>
                  </a:lnTo>
                  <a:lnTo>
                    <a:pt x="2503" y="1379"/>
                  </a:lnTo>
                  <a:lnTo>
                    <a:pt x="2481" y="1361"/>
                  </a:lnTo>
                  <a:lnTo>
                    <a:pt x="1975" y="854"/>
                  </a:lnTo>
                  <a:lnTo>
                    <a:pt x="1931" y="814"/>
                  </a:lnTo>
                  <a:lnTo>
                    <a:pt x="1886" y="782"/>
                  </a:lnTo>
                  <a:lnTo>
                    <a:pt x="1839" y="753"/>
                  </a:lnTo>
                  <a:lnTo>
                    <a:pt x="1788" y="732"/>
                  </a:lnTo>
                  <a:lnTo>
                    <a:pt x="1736" y="718"/>
                  </a:lnTo>
                  <a:lnTo>
                    <a:pt x="1678" y="708"/>
                  </a:lnTo>
                  <a:lnTo>
                    <a:pt x="1617" y="705"/>
                  </a:lnTo>
                  <a:lnTo>
                    <a:pt x="674" y="705"/>
                  </a:lnTo>
                  <a:lnTo>
                    <a:pt x="1021" y="348"/>
                  </a:lnTo>
                  <a:lnTo>
                    <a:pt x="1914" y="34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nl-NL" sz="2399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8313" y="231800"/>
            <a:ext cx="8110150" cy="486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2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ep 163"/>
          <p:cNvGrpSpPr/>
          <p:nvPr userDrawn="1"/>
        </p:nvGrpSpPr>
        <p:grpSpPr>
          <a:xfrm>
            <a:off x="-1850805" y="894"/>
            <a:ext cx="15973859" cy="6986760"/>
            <a:chOff x="-1850805" y="894"/>
            <a:chExt cx="15973859" cy="6986760"/>
          </a:xfrm>
        </p:grpSpPr>
        <p:sp>
          <p:nvSpPr>
            <p:cNvPr id="4" name="LUCHT"/>
            <p:cNvSpPr/>
            <p:nvPr userDrawn="1"/>
          </p:nvSpPr>
          <p:spPr>
            <a:xfrm>
              <a:off x="0" y="894"/>
              <a:ext cx="12192000" cy="6352344"/>
            </a:xfrm>
            <a:prstGeom prst="rect">
              <a:avLst/>
            </a:prstGeom>
            <a:gradFill flip="none" rotWithShape="1">
              <a:gsLst>
                <a:gs pos="100000">
                  <a:srgbClr val="B0E3FA">
                    <a:shade val="100000"/>
                    <a:satMod val="115000"/>
                  </a:srgbClr>
                </a:gs>
                <a:gs pos="44000">
                  <a:srgbClr val="B0E3FA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399"/>
            </a:p>
          </p:txBody>
        </p:sp>
        <p:sp>
          <p:nvSpPr>
            <p:cNvPr id="5" name="WOLK"/>
            <p:cNvSpPr/>
            <p:nvPr userDrawn="1"/>
          </p:nvSpPr>
          <p:spPr>
            <a:xfrm>
              <a:off x="4157123" y="267313"/>
              <a:ext cx="2994988" cy="1041428"/>
            </a:xfrm>
            <a:custGeom>
              <a:avLst/>
              <a:gdLst>
                <a:gd name="connsiteX0" fmla="*/ 1193696 w 2435556"/>
                <a:gd name="connsiteY0" fmla="*/ 0 h 846899"/>
                <a:gd name="connsiteX1" fmla="*/ 1840663 w 2435556"/>
                <a:gd name="connsiteY1" fmla="*/ 550228 h 846899"/>
                <a:gd name="connsiteX2" fmla="*/ 1848865 w 2435556"/>
                <a:gd name="connsiteY2" fmla="*/ 635124 h 846899"/>
                <a:gd name="connsiteX3" fmla="*/ 1853348 w 2435556"/>
                <a:gd name="connsiteY3" fmla="*/ 632645 h 846899"/>
                <a:gd name="connsiteX4" fmla="*/ 2031633 w 2435556"/>
                <a:gd name="connsiteY4" fmla="*/ 595989 h 846899"/>
                <a:gd name="connsiteX5" fmla="*/ 2411436 w 2435556"/>
                <a:gd name="connsiteY5" fmla="*/ 801644 h 846899"/>
                <a:gd name="connsiteX6" fmla="*/ 2435556 w 2435556"/>
                <a:gd name="connsiteY6" fmla="*/ 846899 h 846899"/>
                <a:gd name="connsiteX7" fmla="*/ 3188 w 2435556"/>
                <a:gd name="connsiteY7" fmla="*/ 846899 h 846899"/>
                <a:gd name="connsiteX8" fmla="*/ 0 w 2435556"/>
                <a:gd name="connsiteY8" fmla="*/ 814692 h 846899"/>
                <a:gd name="connsiteX9" fmla="*/ 376629 w 2435556"/>
                <a:gd name="connsiteY9" fmla="*/ 431134 h 846899"/>
                <a:gd name="connsiteX10" fmla="*/ 523230 w 2435556"/>
                <a:gd name="connsiteY10" fmla="*/ 461276 h 846899"/>
                <a:gd name="connsiteX11" fmla="*/ 566135 w 2435556"/>
                <a:gd name="connsiteY11" fmla="*/ 484992 h 846899"/>
                <a:gd name="connsiteX12" fmla="*/ 585208 w 2435556"/>
                <a:gd name="connsiteY12" fmla="*/ 420876 h 846899"/>
                <a:gd name="connsiteX13" fmla="*/ 1193696 w 2435556"/>
                <a:gd name="connsiteY13" fmla="*/ 0 h 8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5556" h="846899">
                  <a:moveTo>
                    <a:pt x="1193696" y="0"/>
                  </a:moveTo>
                  <a:cubicBezTo>
                    <a:pt x="1512826" y="0"/>
                    <a:pt x="1779085" y="236214"/>
                    <a:pt x="1840663" y="550228"/>
                  </a:cubicBezTo>
                  <a:lnTo>
                    <a:pt x="1848865" y="635124"/>
                  </a:lnTo>
                  <a:lnTo>
                    <a:pt x="1853348" y="632645"/>
                  </a:lnTo>
                  <a:cubicBezTo>
                    <a:pt x="1908146" y="609041"/>
                    <a:pt x="1968393" y="595989"/>
                    <a:pt x="2031633" y="595989"/>
                  </a:cubicBezTo>
                  <a:cubicBezTo>
                    <a:pt x="2189734" y="595989"/>
                    <a:pt x="2329125" y="677566"/>
                    <a:pt x="2411436" y="801644"/>
                  </a:cubicBezTo>
                  <a:lnTo>
                    <a:pt x="2435556" y="846899"/>
                  </a:lnTo>
                  <a:lnTo>
                    <a:pt x="3188" y="846899"/>
                  </a:lnTo>
                  <a:lnTo>
                    <a:pt x="0" y="814692"/>
                  </a:lnTo>
                  <a:cubicBezTo>
                    <a:pt x="0" y="602859"/>
                    <a:pt x="168623" y="431134"/>
                    <a:pt x="376629" y="431134"/>
                  </a:cubicBezTo>
                  <a:cubicBezTo>
                    <a:pt x="428631" y="431134"/>
                    <a:pt x="478171" y="441867"/>
                    <a:pt x="523230" y="461276"/>
                  </a:cubicBezTo>
                  <a:lnTo>
                    <a:pt x="566135" y="484992"/>
                  </a:lnTo>
                  <a:lnTo>
                    <a:pt x="585208" y="420876"/>
                  </a:lnTo>
                  <a:cubicBezTo>
                    <a:pt x="685460" y="173545"/>
                    <a:pt x="920156" y="0"/>
                    <a:pt x="1193696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6" name="WOLK"/>
            <p:cNvSpPr/>
            <p:nvPr userDrawn="1"/>
          </p:nvSpPr>
          <p:spPr>
            <a:xfrm flipH="1">
              <a:off x="814691" y="482208"/>
              <a:ext cx="1416910" cy="492692"/>
            </a:xfrm>
            <a:custGeom>
              <a:avLst/>
              <a:gdLst>
                <a:gd name="connsiteX0" fmla="*/ 1193696 w 2435556"/>
                <a:gd name="connsiteY0" fmla="*/ 0 h 846899"/>
                <a:gd name="connsiteX1" fmla="*/ 1840663 w 2435556"/>
                <a:gd name="connsiteY1" fmla="*/ 550228 h 846899"/>
                <a:gd name="connsiteX2" fmla="*/ 1848865 w 2435556"/>
                <a:gd name="connsiteY2" fmla="*/ 635124 h 846899"/>
                <a:gd name="connsiteX3" fmla="*/ 1853348 w 2435556"/>
                <a:gd name="connsiteY3" fmla="*/ 632645 h 846899"/>
                <a:gd name="connsiteX4" fmla="*/ 2031633 w 2435556"/>
                <a:gd name="connsiteY4" fmla="*/ 595989 h 846899"/>
                <a:gd name="connsiteX5" fmla="*/ 2411436 w 2435556"/>
                <a:gd name="connsiteY5" fmla="*/ 801644 h 846899"/>
                <a:gd name="connsiteX6" fmla="*/ 2435556 w 2435556"/>
                <a:gd name="connsiteY6" fmla="*/ 846899 h 846899"/>
                <a:gd name="connsiteX7" fmla="*/ 3188 w 2435556"/>
                <a:gd name="connsiteY7" fmla="*/ 846899 h 846899"/>
                <a:gd name="connsiteX8" fmla="*/ 0 w 2435556"/>
                <a:gd name="connsiteY8" fmla="*/ 814692 h 846899"/>
                <a:gd name="connsiteX9" fmla="*/ 376629 w 2435556"/>
                <a:gd name="connsiteY9" fmla="*/ 431134 h 846899"/>
                <a:gd name="connsiteX10" fmla="*/ 523230 w 2435556"/>
                <a:gd name="connsiteY10" fmla="*/ 461276 h 846899"/>
                <a:gd name="connsiteX11" fmla="*/ 566135 w 2435556"/>
                <a:gd name="connsiteY11" fmla="*/ 484992 h 846899"/>
                <a:gd name="connsiteX12" fmla="*/ 585208 w 2435556"/>
                <a:gd name="connsiteY12" fmla="*/ 420876 h 846899"/>
                <a:gd name="connsiteX13" fmla="*/ 1193696 w 2435556"/>
                <a:gd name="connsiteY13" fmla="*/ 0 h 8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5556" h="846899">
                  <a:moveTo>
                    <a:pt x="1193696" y="0"/>
                  </a:moveTo>
                  <a:cubicBezTo>
                    <a:pt x="1512826" y="0"/>
                    <a:pt x="1779085" y="236214"/>
                    <a:pt x="1840663" y="550228"/>
                  </a:cubicBezTo>
                  <a:lnTo>
                    <a:pt x="1848865" y="635124"/>
                  </a:lnTo>
                  <a:lnTo>
                    <a:pt x="1853348" y="632645"/>
                  </a:lnTo>
                  <a:cubicBezTo>
                    <a:pt x="1908146" y="609041"/>
                    <a:pt x="1968393" y="595989"/>
                    <a:pt x="2031633" y="595989"/>
                  </a:cubicBezTo>
                  <a:cubicBezTo>
                    <a:pt x="2189734" y="595989"/>
                    <a:pt x="2329125" y="677566"/>
                    <a:pt x="2411436" y="801644"/>
                  </a:cubicBezTo>
                  <a:lnTo>
                    <a:pt x="2435556" y="846899"/>
                  </a:lnTo>
                  <a:lnTo>
                    <a:pt x="3188" y="846899"/>
                  </a:lnTo>
                  <a:lnTo>
                    <a:pt x="0" y="814692"/>
                  </a:lnTo>
                  <a:cubicBezTo>
                    <a:pt x="0" y="602859"/>
                    <a:pt x="168623" y="431134"/>
                    <a:pt x="376629" y="431134"/>
                  </a:cubicBezTo>
                  <a:cubicBezTo>
                    <a:pt x="428631" y="431134"/>
                    <a:pt x="478171" y="441867"/>
                    <a:pt x="523230" y="461276"/>
                  </a:cubicBezTo>
                  <a:lnTo>
                    <a:pt x="566135" y="484992"/>
                  </a:lnTo>
                  <a:lnTo>
                    <a:pt x="585208" y="420876"/>
                  </a:lnTo>
                  <a:cubicBezTo>
                    <a:pt x="685460" y="173545"/>
                    <a:pt x="920156" y="0"/>
                    <a:pt x="1193696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sp>
          <p:nvSpPr>
            <p:cNvPr id="7" name="WOLK"/>
            <p:cNvSpPr/>
            <p:nvPr userDrawn="1"/>
          </p:nvSpPr>
          <p:spPr>
            <a:xfrm>
              <a:off x="9763573" y="198390"/>
              <a:ext cx="2120306" cy="737278"/>
            </a:xfrm>
            <a:custGeom>
              <a:avLst/>
              <a:gdLst>
                <a:gd name="connsiteX0" fmla="*/ 1193696 w 2435556"/>
                <a:gd name="connsiteY0" fmla="*/ 0 h 846899"/>
                <a:gd name="connsiteX1" fmla="*/ 1840663 w 2435556"/>
                <a:gd name="connsiteY1" fmla="*/ 550228 h 846899"/>
                <a:gd name="connsiteX2" fmla="*/ 1848865 w 2435556"/>
                <a:gd name="connsiteY2" fmla="*/ 635124 h 846899"/>
                <a:gd name="connsiteX3" fmla="*/ 1853348 w 2435556"/>
                <a:gd name="connsiteY3" fmla="*/ 632645 h 846899"/>
                <a:gd name="connsiteX4" fmla="*/ 2031633 w 2435556"/>
                <a:gd name="connsiteY4" fmla="*/ 595989 h 846899"/>
                <a:gd name="connsiteX5" fmla="*/ 2411436 w 2435556"/>
                <a:gd name="connsiteY5" fmla="*/ 801644 h 846899"/>
                <a:gd name="connsiteX6" fmla="*/ 2435556 w 2435556"/>
                <a:gd name="connsiteY6" fmla="*/ 846899 h 846899"/>
                <a:gd name="connsiteX7" fmla="*/ 3188 w 2435556"/>
                <a:gd name="connsiteY7" fmla="*/ 846899 h 846899"/>
                <a:gd name="connsiteX8" fmla="*/ 0 w 2435556"/>
                <a:gd name="connsiteY8" fmla="*/ 814692 h 846899"/>
                <a:gd name="connsiteX9" fmla="*/ 376629 w 2435556"/>
                <a:gd name="connsiteY9" fmla="*/ 431134 h 846899"/>
                <a:gd name="connsiteX10" fmla="*/ 523230 w 2435556"/>
                <a:gd name="connsiteY10" fmla="*/ 461276 h 846899"/>
                <a:gd name="connsiteX11" fmla="*/ 566135 w 2435556"/>
                <a:gd name="connsiteY11" fmla="*/ 484992 h 846899"/>
                <a:gd name="connsiteX12" fmla="*/ 585208 w 2435556"/>
                <a:gd name="connsiteY12" fmla="*/ 420876 h 846899"/>
                <a:gd name="connsiteX13" fmla="*/ 1193696 w 2435556"/>
                <a:gd name="connsiteY13" fmla="*/ 0 h 8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5556" h="846899">
                  <a:moveTo>
                    <a:pt x="1193696" y="0"/>
                  </a:moveTo>
                  <a:cubicBezTo>
                    <a:pt x="1512826" y="0"/>
                    <a:pt x="1779085" y="236214"/>
                    <a:pt x="1840663" y="550228"/>
                  </a:cubicBezTo>
                  <a:lnTo>
                    <a:pt x="1848865" y="635124"/>
                  </a:lnTo>
                  <a:lnTo>
                    <a:pt x="1853348" y="632645"/>
                  </a:lnTo>
                  <a:cubicBezTo>
                    <a:pt x="1908146" y="609041"/>
                    <a:pt x="1968393" y="595989"/>
                    <a:pt x="2031633" y="595989"/>
                  </a:cubicBezTo>
                  <a:cubicBezTo>
                    <a:pt x="2189734" y="595989"/>
                    <a:pt x="2329125" y="677566"/>
                    <a:pt x="2411436" y="801644"/>
                  </a:cubicBezTo>
                  <a:lnTo>
                    <a:pt x="2435556" y="846899"/>
                  </a:lnTo>
                  <a:lnTo>
                    <a:pt x="3188" y="846899"/>
                  </a:lnTo>
                  <a:lnTo>
                    <a:pt x="0" y="814692"/>
                  </a:lnTo>
                  <a:cubicBezTo>
                    <a:pt x="0" y="602859"/>
                    <a:pt x="168623" y="431134"/>
                    <a:pt x="376629" y="431134"/>
                  </a:cubicBezTo>
                  <a:cubicBezTo>
                    <a:pt x="428631" y="431134"/>
                    <a:pt x="478171" y="441867"/>
                    <a:pt x="523230" y="461276"/>
                  </a:cubicBezTo>
                  <a:lnTo>
                    <a:pt x="566135" y="484992"/>
                  </a:lnTo>
                  <a:lnTo>
                    <a:pt x="585208" y="420876"/>
                  </a:lnTo>
                  <a:cubicBezTo>
                    <a:pt x="685460" y="173545"/>
                    <a:pt x="920156" y="0"/>
                    <a:pt x="1193696" y="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399"/>
            </a:p>
          </p:txBody>
        </p:sp>
        <p:grpSp>
          <p:nvGrpSpPr>
            <p:cNvPr id="8" name="Groep 7"/>
            <p:cNvGrpSpPr/>
            <p:nvPr userDrawn="1"/>
          </p:nvGrpSpPr>
          <p:grpSpPr>
            <a:xfrm>
              <a:off x="4081082" y="741995"/>
              <a:ext cx="8277952" cy="2121103"/>
              <a:chOff x="581436" y="856317"/>
              <a:chExt cx="12011023" cy="3077647"/>
            </a:xfrm>
          </p:grpSpPr>
          <p:grpSp>
            <p:nvGrpSpPr>
              <p:cNvPr id="9" name="BOOM"/>
              <p:cNvGrpSpPr/>
              <p:nvPr/>
            </p:nvGrpSpPr>
            <p:grpSpPr>
              <a:xfrm>
                <a:off x="10192757" y="1698966"/>
                <a:ext cx="1320768" cy="2234998"/>
                <a:chOff x="9622610" y="1748512"/>
                <a:chExt cx="1815152" cy="3716628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8" name="Ovaal 17"/>
                <p:cNvSpPr/>
                <p:nvPr/>
              </p:nvSpPr>
              <p:spPr>
                <a:xfrm>
                  <a:off x="9622610" y="1748512"/>
                  <a:ext cx="1815152" cy="22918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  <p:sp>
              <p:nvSpPr>
                <p:cNvPr id="19" name="Rechthoek 18"/>
                <p:cNvSpPr/>
                <p:nvPr/>
              </p:nvSpPr>
              <p:spPr>
                <a:xfrm>
                  <a:off x="10407544" y="3173280"/>
                  <a:ext cx="245284" cy="22918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</p:grpSp>
          <p:grpSp>
            <p:nvGrpSpPr>
              <p:cNvPr id="10" name="BOOM"/>
              <p:cNvGrpSpPr/>
              <p:nvPr/>
            </p:nvGrpSpPr>
            <p:grpSpPr>
              <a:xfrm>
                <a:off x="11179893" y="856317"/>
                <a:ext cx="1412566" cy="2892310"/>
                <a:chOff x="9622610" y="1748512"/>
                <a:chExt cx="1815152" cy="3716628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16" name="Ovaal 15"/>
                <p:cNvSpPr/>
                <p:nvPr/>
              </p:nvSpPr>
              <p:spPr>
                <a:xfrm>
                  <a:off x="9622610" y="1748512"/>
                  <a:ext cx="1815152" cy="22918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  <p:sp>
              <p:nvSpPr>
                <p:cNvPr id="17" name="Rechthoek 16"/>
                <p:cNvSpPr/>
                <p:nvPr/>
              </p:nvSpPr>
              <p:spPr>
                <a:xfrm>
                  <a:off x="10407544" y="3173280"/>
                  <a:ext cx="245284" cy="22918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</p:grpSp>
          <p:grpSp>
            <p:nvGrpSpPr>
              <p:cNvPr id="11" name="PAAL"/>
              <p:cNvGrpSpPr/>
              <p:nvPr/>
            </p:nvGrpSpPr>
            <p:grpSpPr>
              <a:xfrm>
                <a:off x="581436" y="2324147"/>
                <a:ext cx="1817722" cy="1443416"/>
                <a:chOff x="9818547" y="2073483"/>
                <a:chExt cx="4992517" cy="3351901"/>
              </a:xfrm>
            </p:grpSpPr>
            <p:sp>
              <p:nvSpPr>
                <p:cNvPr id="12" name="Rechthoek 11"/>
                <p:cNvSpPr/>
                <p:nvPr/>
              </p:nvSpPr>
              <p:spPr>
                <a:xfrm>
                  <a:off x="13979793" y="2505900"/>
                  <a:ext cx="180659" cy="291948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  <p:sp>
              <p:nvSpPr>
                <p:cNvPr id="13" name="Rechthoek 12"/>
                <p:cNvSpPr/>
                <p:nvPr/>
              </p:nvSpPr>
              <p:spPr>
                <a:xfrm>
                  <a:off x="10462688" y="2505900"/>
                  <a:ext cx="180659" cy="2919484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  <p:sp>
              <p:nvSpPr>
                <p:cNvPr id="14" name="Rechthoek 13"/>
                <p:cNvSpPr/>
                <p:nvPr/>
              </p:nvSpPr>
              <p:spPr>
                <a:xfrm>
                  <a:off x="9818547" y="2073483"/>
                  <a:ext cx="4992517" cy="1277197"/>
                </a:xfrm>
                <a:prstGeom prst="rect">
                  <a:avLst/>
                </a:prstGeom>
                <a:solidFill>
                  <a:srgbClr val="4067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79953" tIns="71981" rIns="179953" bIns="71981" rtlCol="0" anchor="ctr"/>
                <a:lstStyle/>
                <a:p>
                  <a:endParaRPr lang="nl-NL" sz="800" b="1" spc="40"/>
                </a:p>
              </p:txBody>
            </p:sp>
            <p:sp>
              <p:nvSpPr>
                <p:cNvPr id="15" name="Rechthoek 14"/>
                <p:cNvSpPr/>
                <p:nvPr/>
              </p:nvSpPr>
              <p:spPr>
                <a:xfrm>
                  <a:off x="9818550" y="2073483"/>
                  <a:ext cx="304697" cy="251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1100"/>
                </a:p>
              </p:txBody>
            </p:sp>
          </p:grpSp>
        </p:grpSp>
        <p:sp>
          <p:nvSpPr>
            <p:cNvPr id="20" name="PERRON"/>
            <p:cNvSpPr/>
            <p:nvPr userDrawn="1"/>
          </p:nvSpPr>
          <p:spPr>
            <a:xfrm rot="10800000">
              <a:off x="-9" y="2698310"/>
              <a:ext cx="12192000" cy="32828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21" name="GROND"/>
            <p:cNvSpPr/>
            <p:nvPr userDrawn="1"/>
          </p:nvSpPr>
          <p:spPr>
            <a:xfrm rot="10800000">
              <a:off x="-5" y="3659014"/>
              <a:ext cx="12192000" cy="332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22" name="GROND"/>
            <p:cNvSpPr/>
            <p:nvPr userDrawn="1"/>
          </p:nvSpPr>
          <p:spPr>
            <a:xfrm rot="10800000">
              <a:off x="-5" y="3659014"/>
              <a:ext cx="12192000" cy="24016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23" name="GROND"/>
            <p:cNvSpPr/>
            <p:nvPr userDrawn="1"/>
          </p:nvSpPr>
          <p:spPr>
            <a:xfrm rot="10800000">
              <a:off x="-5" y="3017743"/>
              <a:ext cx="12192000" cy="645134"/>
            </a:xfrm>
            <a:prstGeom prst="rect">
              <a:avLst/>
            </a:prstGeom>
            <a:solidFill>
              <a:srgbClr val="C3C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grpSp>
          <p:nvGrpSpPr>
            <p:cNvPr id="24" name="SPOOR"/>
            <p:cNvGrpSpPr/>
            <p:nvPr userDrawn="1"/>
          </p:nvGrpSpPr>
          <p:grpSpPr>
            <a:xfrm>
              <a:off x="1" y="3612111"/>
              <a:ext cx="12192000" cy="85691"/>
              <a:chOff x="0" y="4927304"/>
              <a:chExt cx="12195175" cy="504505"/>
            </a:xfrm>
          </p:grpSpPr>
          <p:sp>
            <p:nvSpPr>
              <p:cNvPr id="25" name="Rechthoek 24"/>
              <p:cNvSpPr/>
              <p:nvPr/>
            </p:nvSpPr>
            <p:spPr>
              <a:xfrm>
                <a:off x="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26" name="Rechthoek 25"/>
              <p:cNvSpPr/>
              <p:nvPr/>
            </p:nvSpPr>
            <p:spPr>
              <a:xfrm>
                <a:off x="50810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27" name="Rechthoek 26"/>
              <p:cNvSpPr/>
              <p:nvPr/>
            </p:nvSpPr>
            <p:spPr>
              <a:xfrm>
                <a:off x="101620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28" name="Rechthoek 27"/>
              <p:cNvSpPr/>
              <p:nvPr/>
            </p:nvSpPr>
            <p:spPr>
              <a:xfrm>
                <a:off x="1524309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29" name="Rechthoek 28"/>
              <p:cNvSpPr/>
              <p:nvPr/>
            </p:nvSpPr>
            <p:spPr>
              <a:xfrm>
                <a:off x="2032412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0" name="Rechthoek 29"/>
              <p:cNvSpPr/>
              <p:nvPr/>
            </p:nvSpPr>
            <p:spPr>
              <a:xfrm>
                <a:off x="2540515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1" name="Rechthoek 30"/>
              <p:cNvSpPr/>
              <p:nvPr/>
            </p:nvSpPr>
            <p:spPr>
              <a:xfrm>
                <a:off x="3048618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2" name="Rechthoek 31"/>
              <p:cNvSpPr/>
              <p:nvPr/>
            </p:nvSpPr>
            <p:spPr>
              <a:xfrm>
                <a:off x="3556721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3" name="Rechthoek 32"/>
              <p:cNvSpPr/>
              <p:nvPr/>
            </p:nvSpPr>
            <p:spPr>
              <a:xfrm>
                <a:off x="4064824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4" name="Rechthoek 33"/>
              <p:cNvSpPr/>
              <p:nvPr/>
            </p:nvSpPr>
            <p:spPr>
              <a:xfrm>
                <a:off x="4572927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5" name="Rechthoek 34"/>
              <p:cNvSpPr/>
              <p:nvPr/>
            </p:nvSpPr>
            <p:spPr>
              <a:xfrm>
                <a:off x="508103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6" name="Rechthoek 35"/>
              <p:cNvSpPr/>
              <p:nvPr/>
            </p:nvSpPr>
            <p:spPr>
              <a:xfrm>
                <a:off x="558913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7" name="Rechthoek 36"/>
              <p:cNvSpPr/>
              <p:nvPr/>
            </p:nvSpPr>
            <p:spPr>
              <a:xfrm>
                <a:off x="609723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8" name="Rechthoek 37"/>
              <p:cNvSpPr/>
              <p:nvPr/>
            </p:nvSpPr>
            <p:spPr>
              <a:xfrm>
                <a:off x="6605339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39" name="Rechthoek 38"/>
              <p:cNvSpPr/>
              <p:nvPr/>
            </p:nvSpPr>
            <p:spPr>
              <a:xfrm>
                <a:off x="7113442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0" name="Rechthoek 39"/>
              <p:cNvSpPr/>
              <p:nvPr/>
            </p:nvSpPr>
            <p:spPr>
              <a:xfrm>
                <a:off x="7621545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8129648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2" name="Rechthoek 41"/>
              <p:cNvSpPr/>
              <p:nvPr/>
            </p:nvSpPr>
            <p:spPr>
              <a:xfrm>
                <a:off x="8637751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9145854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4" name="Rechthoek 43"/>
              <p:cNvSpPr/>
              <p:nvPr/>
            </p:nvSpPr>
            <p:spPr>
              <a:xfrm>
                <a:off x="9653957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5" name="Rechthoek 44"/>
              <p:cNvSpPr/>
              <p:nvPr/>
            </p:nvSpPr>
            <p:spPr>
              <a:xfrm>
                <a:off x="1016206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6" name="Rechthoek 45"/>
              <p:cNvSpPr/>
              <p:nvPr/>
            </p:nvSpPr>
            <p:spPr>
              <a:xfrm>
                <a:off x="1067016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7" name="Rechthoek 46"/>
              <p:cNvSpPr/>
              <p:nvPr/>
            </p:nvSpPr>
            <p:spPr>
              <a:xfrm>
                <a:off x="1117826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48" name="Rechthoek 47"/>
              <p:cNvSpPr/>
              <p:nvPr/>
            </p:nvSpPr>
            <p:spPr>
              <a:xfrm>
                <a:off x="11686358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</p:grpSp>
        <p:grpSp>
          <p:nvGrpSpPr>
            <p:cNvPr id="49" name="SPOOR"/>
            <p:cNvGrpSpPr/>
            <p:nvPr userDrawn="1"/>
          </p:nvGrpSpPr>
          <p:grpSpPr>
            <a:xfrm>
              <a:off x="1" y="6015421"/>
              <a:ext cx="12192000" cy="85691"/>
              <a:chOff x="0" y="4927304"/>
              <a:chExt cx="12195175" cy="504505"/>
            </a:xfrm>
          </p:grpSpPr>
          <p:sp>
            <p:nvSpPr>
              <p:cNvPr id="50" name="Rechthoek 49"/>
              <p:cNvSpPr/>
              <p:nvPr/>
            </p:nvSpPr>
            <p:spPr>
              <a:xfrm>
                <a:off x="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1" name="Rechthoek 50"/>
              <p:cNvSpPr/>
              <p:nvPr/>
            </p:nvSpPr>
            <p:spPr>
              <a:xfrm>
                <a:off x="50810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2" name="Rechthoek 51"/>
              <p:cNvSpPr/>
              <p:nvPr/>
            </p:nvSpPr>
            <p:spPr>
              <a:xfrm>
                <a:off x="101620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3" name="Rechthoek 52"/>
              <p:cNvSpPr/>
              <p:nvPr/>
            </p:nvSpPr>
            <p:spPr>
              <a:xfrm>
                <a:off x="1524309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4" name="Rechthoek 53"/>
              <p:cNvSpPr/>
              <p:nvPr/>
            </p:nvSpPr>
            <p:spPr>
              <a:xfrm>
                <a:off x="2032412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5" name="Rechthoek 54"/>
              <p:cNvSpPr/>
              <p:nvPr/>
            </p:nvSpPr>
            <p:spPr>
              <a:xfrm>
                <a:off x="2540515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6" name="Rechthoek 55"/>
              <p:cNvSpPr/>
              <p:nvPr/>
            </p:nvSpPr>
            <p:spPr>
              <a:xfrm>
                <a:off x="3048618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7" name="Rechthoek 56"/>
              <p:cNvSpPr/>
              <p:nvPr/>
            </p:nvSpPr>
            <p:spPr>
              <a:xfrm>
                <a:off x="3556721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8" name="Rechthoek 57"/>
              <p:cNvSpPr/>
              <p:nvPr/>
            </p:nvSpPr>
            <p:spPr>
              <a:xfrm>
                <a:off x="4064824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59" name="Rechthoek 58"/>
              <p:cNvSpPr/>
              <p:nvPr/>
            </p:nvSpPr>
            <p:spPr>
              <a:xfrm>
                <a:off x="4572927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0" name="Rechthoek 59"/>
              <p:cNvSpPr/>
              <p:nvPr/>
            </p:nvSpPr>
            <p:spPr>
              <a:xfrm>
                <a:off x="508103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1" name="Rechthoek 60"/>
              <p:cNvSpPr/>
              <p:nvPr/>
            </p:nvSpPr>
            <p:spPr>
              <a:xfrm>
                <a:off x="558913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2" name="Rechthoek 61"/>
              <p:cNvSpPr/>
              <p:nvPr/>
            </p:nvSpPr>
            <p:spPr>
              <a:xfrm>
                <a:off x="609723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3" name="Rechthoek 62"/>
              <p:cNvSpPr/>
              <p:nvPr/>
            </p:nvSpPr>
            <p:spPr>
              <a:xfrm>
                <a:off x="6605339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4" name="Rechthoek 63"/>
              <p:cNvSpPr/>
              <p:nvPr/>
            </p:nvSpPr>
            <p:spPr>
              <a:xfrm>
                <a:off x="7113442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5" name="Rechthoek 64"/>
              <p:cNvSpPr/>
              <p:nvPr/>
            </p:nvSpPr>
            <p:spPr>
              <a:xfrm>
                <a:off x="7621545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6" name="Rechthoek 65"/>
              <p:cNvSpPr/>
              <p:nvPr/>
            </p:nvSpPr>
            <p:spPr>
              <a:xfrm>
                <a:off x="8129648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7" name="Rechthoek 66"/>
              <p:cNvSpPr/>
              <p:nvPr/>
            </p:nvSpPr>
            <p:spPr>
              <a:xfrm>
                <a:off x="8637751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8" name="Rechthoek 67"/>
              <p:cNvSpPr/>
              <p:nvPr/>
            </p:nvSpPr>
            <p:spPr>
              <a:xfrm>
                <a:off x="9145854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69" name="Rechthoek 68"/>
              <p:cNvSpPr/>
              <p:nvPr/>
            </p:nvSpPr>
            <p:spPr>
              <a:xfrm>
                <a:off x="9653957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0" name="Rechthoek 69"/>
              <p:cNvSpPr/>
              <p:nvPr/>
            </p:nvSpPr>
            <p:spPr>
              <a:xfrm>
                <a:off x="10162060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1" name="Rechthoek 70"/>
              <p:cNvSpPr/>
              <p:nvPr/>
            </p:nvSpPr>
            <p:spPr>
              <a:xfrm>
                <a:off x="10670163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2" name="Rechthoek 71"/>
              <p:cNvSpPr/>
              <p:nvPr/>
            </p:nvSpPr>
            <p:spPr>
              <a:xfrm>
                <a:off x="11178266" y="4927304"/>
                <a:ext cx="508817" cy="504505"/>
              </a:xfrm>
              <a:prstGeom prst="rect">
                <a:avLst/>
              </a:prstGeom>
              <a:solidFill>
                <a:srgbClr val="9B9A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73" name="Rechthoek 72"/>
              <p:cNvSpPr/>
              <p:nvPr/>
            </p:nvSpPr>
            <p:spPr>
              <a:xfrm>
                <a:off x="11686358" y="4927304"/>
                <a:ext cx="508817" cy="504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</p:grpSp>
        <p:grpSp>
          <p:nvGrpSpPr>
            <p:cNvPr id="74" name="KOPLOPER"/>
            <p:cNvGrpSpPr/>
            <p:nvPr userDrawn="1"/>
          </p:nvGrpSpPr>
          <p:grpSpPr>
            <a:xfrm>
              <a:off x="352785" y="4292944"/>
              <a:ext cx="13770269" cy="1767684"/>
              <a:chOff x="352785" y="4292944"/>
              <a:chExt cx="13770269" cy="1767684"/>
            </a:xfrm>
          </p:grpSpPr>
          <p:grpSp>
            <p:nvGrpSpPr>
              <p:cNvPr id="75" name="SNELTREIN"/>
              <p:cNvGrpSpPr/>
              <p:nvPr/>
            </p:nvGrpSpPr>
            <p:grpSpPr>
              <a:xfrm>
                <a:off x="7013734" y="4292944"/>
                <a:ext cx="7109320" cy="1767684"/>
                <a:chOff x="8828808" y="2314693"/>
                <a:chExt cx="9059350" cy="2252546"/>
              </a:xfrm>
            </p:grpSpPr>
            <p:grpSp>
              <p:nvGrpSpPr>
                <p:cNvPr id="98" name="Groep 97"/>
                <p:cNvGrpSpPr/>
                <p:nvPr/>
              </p:nvGrpSpPr>
              <p:grpSpPr>
                <a:xfrm>
                  <a:off x="8828808" y="2665755"/>
                  <a:ext cx="557574" cy="1396106"/>
                  <a:chOff x="5475156" y="5035808"/>
                  <a:chExt cx="318497" cy="968468"/>
                </a:xfrm>
              </p:grpSpPr>
              <p:sp>
                <p:nvSpPr>
                  <p:cNvPr id="121" name="Trapezium 120"/>
                  <p:cNvSpPr/>
                  <p:nvPr/>
                </p:nvSpPr>
                <p:spPr>
                  <a:xfrm rot="16200000">
                    <a:off x="5274375" y="5484997"/>
                    <a:ext cx="968468" cy="70089"/>
                  </a:xfrm>
                  <a:prstGeom prst="trapezoid">
                    <a:avLst>
                      <a:gd name="adj" fmla="val 98083"/>
                    </a:avLst>
                  </a:pr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22" name="Trapezium 121"/>
                  <p:cNvSpPr/>
                  <p:nvPr/>
                </p:nvSpPr>
                <p:spPr>
                  <a:xfrm rot="5400000">
                    <a:off x="5217776" y="5484998"/>
                    <a:ext cx="968466" cy="70089"/>
                  </a:xfrm>
                  <a:prstGeom prst="trapezoid">
                    <a:avLst>
                      <a:gd name="adj" fmla="val 98083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23" name="Trapezium 122"/>
                  <p:cNvSpPr/>
                  <p:nvPr/>
                </p:nvSpPr>
                <p:spPr>
                  <a:xfrm rot="16200000">
                    <a:off x="5151743" y="5484997"/>
                    <a:ext cx="968468" cy="70089"/>
                  </a:xfrm>
                  <a:prstGeom prst="trapezoid">
                    <a:avLst>
                      <a:gd name="adj" fmla="val 98083"/>
                    </a:avLst>
                  </a:pr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24" name="Trapezium 123"/>
                  <p:cNvSpPr/>
                  <p:nvPr/>
                </p:nvSpPr>
                <p:spPr>
                  <a:xfrm rot="16200000" flipH="1">
                    <a:off x="5025968" y="5484998"/>
                    <a:ext cx="968466" cy="70089"/>
                  </a:xfrm>
                  <a:prstGeom prst="trapezoid">
                    <a:avLst>
                      <a:gd name="adj" fmla="val 98083"/>
                    </a:avLst>
                  </a:pr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25" name="Trapezium 124"/>
                  <p:cNvSpPr/>
                  <p:nvPr/>
                </p:nvSpPr>
                <p:spPr>
                  <a:xfrm rot="5400000" flipH="1">
                    <a:off x="5091999" y="5484997"/>
                    <a:ext cx="968468" cy="70089"/>
                  </a:xfrm>
                  <a:prstGeom prst="trapezoid">
                    <a:avLst>
                      <a:gd name="adj" fmla="val 98083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</p:grpSp>
            <p:grpSp>
              <p:nvGrpSpPr>
                <p:cNvPr id="99" name="Groep 98"/>
                <p:cNvGrpSpPr/>
                <p:nvPr/>
              </p:nvGrpSpPr>
              <p:grpSpPr>
                <a:xfrm>
                  <a:off x="9353756" y="2314693"/>
                  <a:ext cx="8534402" cy="2252546"/>
                  <a:chOff x="10409862" y="2314693"/>
                  <a:chExt cx="8534402" cy="2252546"/>
                </a:xfrm>
              </p:grpSpPr>
              <p:sp>
                <p:nvSpPr>
                  <p:cNvPr id="100" name="Freeform 14"/>
                  <p:cNvSpPr>
                    <a:spLocks/>
                  </p:cNvSpPr>
                  <p:nvPr/>
                </p:nvSpPr>
                <p:spPr bwMode="auto">
                  <a:xfrm rot="10800000" flipH="1">
                    <a:off x="13610883" y="4102466"/>
                    <a:ext cx="1815252" cy="193806"/>
                  </a:xfrm>
                  <a:prstGeom prst="trapezoid">
                    <a:avLst>
                      <a:gd name="adj" fmla="val 63813"/>
                    </a:avLst>
                  </a:prstGeom>
                  <a:solidFill>
                    <a:srgbClr val="52484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1" name="Freeform 15"/>
                  <p:cNvSpPr>
                    <a:spLocks/>
                  </p:cNvSpPr>
                  <p:nvPr/>
                </p:nvSpPr>
                <p:spPr bwMode="auto">
                  <a:xfrm rot="16200000" flipH="1">
                    <a:off x="18204746" y="3617104"/>
                    <a:ext cx="294762" cy="1184273"/>
                  </a:xfrm>
                  <a:prstGeom prst="rtTriangle">
                    <a:avLst/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2" name="Freeform 14"/>
                  <p:cNvSpPr>
                    <a:spLocks/>
                  </p:cNvSpPr>
                  <p:nvPr/>
                </p:nvSpPr>
                <p:spPr bwMode="auto">
                  <a:xfrm rot="10800000" flipH="1">
                    <a:off x="12528506" y="4102468"/>
                    <a:ext cx="1085693" cy="237961"/>
                  </a:xfrm>
                  <a:prstGeom prst="trapezoid">
                    <a:avLst>
                      <a:gd name="adj" fmla="val 63813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3" name="Freeform 14"/>
                  <p:cNvSpPr>
                    <a:spLocks/>
                  </p:cNvSpPr>
                  <p:nvPr/>
                </p:nvSpPr>
                <p:spPr bwMode="auto">
                  <a:xfrm rot="10800000" flipH="1">
                    <a:off x="15397841" y="4102468"/>
                    <a:ext cx="1085693" cy="237961"/>
                  </a:xfrm>
                  <a:prstGeom prst="trapezoid">
                    <a:avLst>
                      <a:gd name="adj" fmla="val 63813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4" name="Freeform 7"/>
                  <p:cNvSpPr>
                    <a:spLocks/>
                  </p:cNvSpPr>
                  <p:nvPr/>
                </p:nvSpPr>
                <p:spPr bwMode="auto">
                  <a:xfrm rot="10800000" flipH="1">
                    <a:off x="10635000" y="4035426"/>
                    <a:ext cx="1899746" cy="368300"/>
                  </a:xfrm>
                  <a:prstGeom prst="trapezoid">
                    <a:avLst>
                      <a:gd name="adj" fmla="val 58975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5" name="Freeform 8"/>
                  <p:cNvSpPr>
                    <a:spLocks/>
                  </p:cNvSpPr>
                  <p:nvPr/>
                </p:nvSpPr>
                <p:spPr bwMode="auto">
                  <a:xfrm flipH="1">
                    <a:off x="10787455" y="4133851"/>
                    <a:ext cx="431800" cy="433388"/>
                  </a:xfrm>
                  <a:custGeom>
                    <a:avLst/>
                    <a:gdLst>
                      <a:gd name="T0" fmla="*/ 137 w 272"/>
                      <a:gd name="T1" fmla="*/ 0 h 273"/>
                      <a:gd name="T2" fmla="*/ 168 w 272"/>
                      <a:gd name="T3" fmla="*/ 5 h 273"/>
                      <a:gd name="T4" fmla="*/ 197 w 272"/>
                      <a:gd name="T5" fmla="*/ 15 h 273"/>
                      <a:gd name="T6" fmla="*/ 221 w 272"/>
                      <a:gd name="T7" fmla="*/ 31 h 273"/>
                      <a:gd name="T8" fmla="*/ 243 w 272"/>
                      <a:gd name="T9" fmla="*/ 51 h 273"/>
                      <a:gd name="T10" fmla="*/ 259 w 272"/>
                      <a:gd name="T11" fmla="*/ 78 h 273"/>
                      <a:gd name="T12" fmla="*/ 269 w 272"/>
                      <a:gd name="T13" fmla="*/ 105 h 273"/>
                      <a:gd name="T14" fmla="*/ 272 w 272"/>
                      <a:gd name="T15" fmla="*/ 137 h 273"/>
                      <a:gd name="T16" fmla="*/ 269 w 272"/>
                      <a:gd name="T17" fmla="*/ 168 h 273"/>
                      <a:gd name="T18" fmla="*/ 259 w 272"/>
                      <a:gd name="T19" fmla="*/ 197 h 273"/>
                      <a:gd name="T20" fmla="*/ 243 w 272"/>
                      <a:gd name="T21" fmla="*/ 222 h 273"/>
                      <a:gd name="T22" fmla="*/ 221 w 272"/>
                      <a:gd name="T23" fmla="*/ 244 h 273"/>
                      <a:gd name="T24" fmla="*/ 197 w 272"/>
                      <a:gd name="T25" fmla="*/ 260 h 273"/>
                      <a:gd name="T26" fmla="*/ 168 w 272"/>
                      <a:gd name="T27" fmla="*/ 270 h 273"/>
                      <a:gd name="T28" fmla="*/ 137 w 272"/>
                      <a:gd name="T29" fmla="*/ 273 h 273"/>
                      <a:gd name="T30" fmla="*/ 105 w 272"/>
                      <a:gd name="T31" fmla="*/ 270 h 273"/>
                      <a:gd name="T32" fmla="*/ 77 w 272"/>
                      <a:gd name="T33" fmla="*/ 260 h 273"/>
                      <a:gd name="T34" fmla="*/ 51 w 272"/>
                      <a:gd name="T35" fmla="*/ 244 h 273"/>
                      <a:gd name="T36" fmla="*/ 31 w 272"/>
                      <a:gd name="T37" fmla="*/ 222 h 273"/>
                      <a:gd name="T38" fmla="*/ 15 w 272"/>
                      <a:gd name="T39" fmla="*/ 197 h 273"/>
                      <a:gd name="T40" fmla="*/ 5 w 272"/>
                      <a:gd name="T41" fmla="*/ 168 h 273"/>
                      <a:gd name="T42" fmla="*/ 0 w 272"/>
                      <a:gd name="T43" fmla="*/ 137 h 273"/>
                      <a:gd name="T44" fmla="*/ 5 w 272"/>
                      <a:gd name="T45" fmla="*/ 105 h 273"/>
                      <a:gd name="T46" fmla="*/ 15 w 272"/>
                      <a:gd name="T47" fmla="*/ 78 h 273"/>
                      <a:gd name="T48" fmla="*/ 31 w 272"/>
                      <a:gd name="T49" fmla="*/ 51 h 273"/>
                      <a:gd name="T50" fmla="*/ 51 w 272"/>
                      <a:gd name="T51" fmla="*/ 31 h 273"/>
                      <a:gd name="T52" fmla="*/ 77 w 272"/>
                      <a:gd name="T53" fmla="*/ 15 h 273"/>
                      <a:gd name="T54" fmla="*/ 105 w 272"/>
                      <a:gd name="T55" fmla="*/ 5 h 273"/>
                      <a:gd name="T56" fmla="*/ 137 w 272"/>
                      <a:gd name="T57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72" h="273">
                        <a:moveTo>
                          <a:pt x="137" y="0"/>
                        </a:moveTo>
                        <a:lnTo>
                          <a:pt x="168" y="5"/>
                        </a:lnTo>
                        <a:lnTo>
                          <a:pt x="197" y="15"/>
                        </a:lnTo>
                        <a:lnTo>
                          <a:pt x="221" y="31"/>
                        </a:lnTo>
                        <a:lnTo>
                          <a:pt x="243" y="51"/>
                        </a:lnTo>
                        <a:lnTo>
                          <a:pt x="259" y="78"/>
                        </a:lnTo>
                        <a:lnTo>
                          <a:pt x="269" y="105"/>
                        </a:lnTo>
                        <a:lnTo>
                          <a:pt x="272" y="137"/>
                        </a:lnTo>
                        <a:lnTo>
                          <a:pt x="269" y="168"/>
                        </a:lnTo>
                        <a:lnTo>
                          <a:pt x="259" y="197"/>
                        </a:lnTo>
                        <a:lnTo>
                          <a:pt x="243" y="222"/>
                        </a:lnTo>
                        <a:lnTo>
                          <a:pt x="221" y="244"/>
                        </a:lnTo>
                        <a:lnTo>
                          <a:pt x="197" y="260"/>
                        </a:lnTo>
                        <a:lnTo>
                          <a:pt x="168" y="270"/>
                        </a:lnTo>
                        <a:lnTo>
                          <a:pt x="137" y="273"/>
                        </a:lnTo>
                        <a:lnTo>
                          <a:pt x="105" y="270"/>
                        </a:lnTo>
                        <a:lnTo>
                          <a:pt x="77" y="260"/>
                        </a:lnTo>
                        <a:lnTo>
                          <a:pt x="51" y="244"/>
                        </a:lnTo>
                        <a:lnTo>
                          <a:pt x="31" y="222"/>
                        </a:lnTo>
                        <a:lnTo>
                          <a:pt x="15" y="197"/>
                        </a:lnTo>
                        <a:lnTo>
                          <a:pt x="5" y="168"/>
                        </a:lnTo>
                        <a:lnTo>
                          <a:pt x="0" y="137"/>
                        </a:lnTo>
                        <a:lnTo>
                          <a:pt x="5" y="105"/>
                        </a:lnTo>
                        <a:lnTo>
                          <a:pt x="15" y="78"/>
                        </a:lnTo>
                        <a:lnTo>
                          <a:pt x="31" y="51"/>
                        </a:lnTo>
                        <a:lnTo>
                          <a:pt x="51" y="31"/>
                        </a:lnTo>
                        <a:lnTo>
                          <a:pt x="77" y="15"/>
                        </a:lnTo>
                        <a:lnTo>
                          <a:pt x="105" y="5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06" name="Freeform 9"/>
                  <p:cNvSpPr>
                    <a:spLocks/>
                  </p:cNvSpPr>
                  <p:nvPr/>
                </p:nvSpPr>
                <p:spPr bwMode="auto">
                  <a:xfrm flipH="1">
                    <a:off x="10881117" y="4232276"/>
                    <a:ext cx="241300" cy="239713"/>
                  </a:xfrm>
                  <a:custGeom>
                    <a:avLst/>
                    <a:gdLst>
                      <a:gd name="T0" fmla="*/ 76 w 152"/>
                      <a:gd name="T1" fmla="*/ 0 h 151"/>
                      <a:gd name="T2" fmla="*/ 99 w 152"/>
                      <a:gd name="T3" fmla="*/ 3 h 151"/>
                      <a:gd name="T4" fmla="*/ 120 w 152"/>
                      <a:gd name="T5" fmla="*/ 14 h 151"/>
                      <a:gd name="T6" fmla="*/ 137 w 152"/>
                      <a:gd name="T7" fmla="*/ 30 h 151"/>
                      <a:gd name="T8" fmla="*/ 147 w 152"/>
                      <a:gd name="T9" fmla="*/ 51 h 151"/>
                      <a:gd name="T10" fmla="*/ 152 w 152"/>
                      <a:gd name="T11" fmla="*/ 75 h 151"/>
                      <a:gd name="T12" fmla="*/ 147 w 152"/>
                      <a:gd name="T13" fmla="*/ 99 h 151"/>
                      <a:gd name="T14" fmla="*/ 137 w 152"/>
                      <a:gd name="T15" fmla="*/ 119 h 151"/>
                      <a:gd name="T16" fmla="*/ 120 w 152"/>
                      <a:gd name="T17" fmla="*/ 137 h 151"/>
                      <a:gd name="T18" fmla="*/ 99 w 152"/>
                      <a:gd name="T19" fmla="*/ 147 h 151"/>
                      <a:gd name="T20" fmla="*/ 76 w 152"/>
                      <a:gd name="T21" fmla="*/ 151 h 151"/>
                      <a:gd name="T22" fmla="*/ 51 w 152"/>
                      <a:gd name="T23" fmla="*/ 147 h 151"/>
                      <a:gd name="T24" fmla="*/ 31 w 152"/>
                      <a:gd name="T25" fmla="*/ 137 h 151"/>
                      <a:gd name="T26" fmla="*/ 15 w 152"/>
                      <a:gd name="T27" fmla="*/ 119 h 151"/>
                      <a:gd name="T28" fmla="*/ 3 w 152"/>
                      <a:gd name="T29" fmla="*/ 99 h 151"/>
                      <a:gd name="T30" fmla="*/ 0 w 152"/>
                      <a:gd name="T31" fmla="*/ 75 h 151"/>
                      <a:gd name="T32" fmla="*/ 3 w 152"/>
                      <a:gd name="T33" fmla="*/ 51 h 151"/>
                      <a:gd name="T34" fmla="*/ 15 w 152"/>
                      <a:gd name="T35" fmla="*/ 30 h 151"/>
                      <a:gd name="T36" fmla="*/ 31 w 152"/>
                      <a:gd name="T37" fmla="*/ 14 h 151"/>
                      <a:gd name="T38" fmla="*/ 51 w 152"/>
                      <a:gd name="T39" fmla="*/ 3 h 151"/>
                      <a:gd name="T40" fmla="*/ 76 w 152"/>
                      <a:gd name="T4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2" h="151">
                        <a:moveTo>
                          <a:pt x="76" y="0"/>
                        </a:moveTo>
                        <a:lnTo>
                          <a:pt x="99" y="3"/>
                        </a:lnTo>
                        <a:lnTo>
                          <a:pt x="120" y="14"/>
                        </a:lnTo>
                        <a:lnTo>
                          <a:pt x="137" y="30"/>
                        </a:lnTo>
                        <a:lnTo>
                          <a:pt x="147" y="51"/>
                        </a:lnTo>
                        <a:lnTo>
                          <a:pt x="152" y="75"/>
                        </a:lnTo>
                        <a:lnTo>
                          <a:pt x="147" y="99"/>
                        </a:lnTo>
                        <a:lnTo>
                          <a:pt x="137" y="119"/>
                        </a:lnTo>
                        <a:lnTo>
                          <a:pt x="120" y="137"/>
                        </a:lnTo>
                        <a:lnTo>
                          <a:pt x="99" y="147"/>
                        </a:lnTo>
                        <a:lnTo>
                          <a:pt x="76" y="151"/>
                        </a:lnTo>
                        <a:lnTo>
                          <a:pt x="51" y="147"/>
                        </a:lnTo>
                        <a:lnTo>
                          <a:pt x="31" y="137"/>
                        </a:lnTo>
                        <a:lnTo>
                          <a:pt x="15" y="119"/>
                        </a:lnTo>
                        <a:lnTo>
                          <a:pt x="3" y="99"/>
                        </a:lnTo>
                        <a:lnTo>
                          <a:pt x="0" y="75"/>
                        </a:lnTo>
                        <a:lnTo>
                          <a:pt x="3" y="51"/>
                        </a:lnTo>
                        <a:lnTo>
                          <a:pt x="15" y="30"/>
                        </a:lnTo>
                        <a:lnTo>
                          <a:pt x="31" y="14"/>
                        </a:lnTo>
                        <a:lnTo>
                          <a:pt x="51" y="3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3C3C3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7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946330" y="4133851"/>
                    <a:ext cx="431800" cy="433388"/>
                  </a:xfrm>
                  <a:custGeom>
                    <a:avLst/>
                    <a:gdLst>
                      <a:gd name="T0" fmla="*/ 137 w 272"/>
                      <a:gd name="T1" fmla="*/ 0 h 273"/>
                      <a:gd name="T2" fmla="*/ 167 w 272"/>
                      <a:gd name="T3" fmla="*/ 5 h 273"/>
                      <a:gd name="T4" fmla="*/ 197 w 272"/>
                      <a:gd name="T5" fmla="*/ 15 h 273"/>
                      <a:gd name="T6" fmla="*/ 221 w 272"/>
                      <a:gd name="T7" fmla="*/ 31 h 273"/>
                      <a:gd name="T8" fmla="*/ 243 w 272"/>
                      <a:gd name="T9" fmla="*/ 51 h 273"/>
                      <a:gd name="T10" fmla="*/ 259 w 272"/>
                      <a:gd name="T11" fmla="*/ 78 h 273"/>
                      <a:gd name="T12" fmla="*/ 269 w 272"/>
                      <a:gd name="T13" fmla="*/ 105 h 273"/>
                      <a:gd name="T14" fmla="*/ 272 w 272"/>
                      <a:gd name="T15" fmla="*/ 137 h 273"/>
                      <a:gd name="T16" fmla="*/ 269 w 272"/>
                      <a:gd name="T17" fmla="*/ 168 h 273"/>
                      <a:gd name="T18" fmla="*/ 259 w 272"/>
                      <a:gd name="T19" fmla="*/ 197 h 273"/>
                      <a:gd name="T20" fmla="*/ 243 w 272"/>
                      <a:gd name="T21" fmla="*/ 222 h 273"/>
                      <a:gd name="T22" fmla="*/ 221 w 272"/>
                      <a:gd name="T23" fmla="*/ 244 h 273"/>
                      <a:gd name="T24" fmla="*/ 197 w 272"/>
                      <a:gd name="T25" fmla="*/ 260 h 273"/>
                      <a:gd name="T26" fmla="*/ 167 w 272"/>
                      <a:gd name="T27" fmla="*/ 270 h 273"/>
                      <a:gd name="T28" fmla="*/ 137 w 272"/>
                      <a:gd name="T29" fmla="*/ 273 h 273"/>
                      <a:gd name="T30" fmla="*/ 105 w 272"/>
                      <a:gd name="T31" fmla="*/ 270 h 273"/>
                      <a:gd name="T32" fmla="*/ 77 w 272"/>
                      <a:gd name="T33" fmla="*/ 260 h 273"/>
                      <a:gd name="T34" fmla="*/ 51 w 272"/>
                      <a:gd name="T35" fmla="*/ 244 h 273"/>
                      <a:gd name="T36" fmla="*/ 31 w 272"/>
                      <a:gd name="T37" fmla="*/ 222 h 273"/>
                      <a:gd name="T38" fmla="*/ 15 w 272"/>
                      <a:gd name="T39" fmla="*/ 197 h 273"/>
                      <a:gd name="T40" fmla="*/ 5 w 272"/>
                      <a:gd name="T41" fmla="*/ 168 h 273"/>
                      <a:gd name="T42" fmla="*/ 0 w 272"/>
                      <a:gd name="T43" fmla="*/ 137 h 273"/>
                      <a:gd name="T44" fmla="*/ 5 w 272"/>
                      <a:gd name="T45" fmla="*/ 105 h 273"/>
                      <a:gd name="T46" fmla="*/ 15 w 272"/>
                      <a:gd name="T47" fmla="*/ 78 h 273"/>
                      <a:gd name="T48" fmla="*/ 31 w 272"/>
                      <a:gd name="T49" fmla="*/ 51 h 273"/>
                      <a:gd name="T50" fmla="*/ 51 w 272"/>
                      <a:gd name="T51" fmla="*/ 31 h 273"/>
                      <a:gd name="T52" fmla="*/ 77 w 272"/>
                      <a:gd name="T53" fmla="*/ 15 h 273"/>
                      <a:gd name="T54" fmla="*/ 105 w 272"/>
                      <a:gd name="T55" fmla="*/ 5 h 273"/>
                      <a:gd name="T56" fmla="*/ 137 w 272"/>
                      <a:gd name="T57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72" h="273">
                        <a:moveTo>
                          <a:pt x="137" y="0"/>
                        </a:moveTo>
                        <a:lnTo>
                          <a:pt x="167" y="5"/>
                        </a:lnTo>
                        <a:lnTo>
                          <a:pt x="197" y="15"/>
                        </a:lnTo>
                        <a:lnTo>
                          <a:pt x="221" y="31"/>
                        </a:lnTo>
                        <a:lnTo>
                          <a:pt x="243" y="51"/>
                        </a:lnTo>
                        <a:lnTo>
                          <a:pt x="259" y="78"/>
                        </a:lnTo>
                        <a:lnTo>
                          <a:pt x="269" y="105"/>
                        </a:lnTo>
                        <a:lnTo>
                          <a:pt x="272" y="137"/>
                        </a:lnTo>
                        <a:lnTo>
                          <a:pt x="269" y="168"/>
                        </a:lnTo>
                        <a:lnTo>
                          <a:pt x="259" y="197"/>
                        </a:lnTo>
                        <a:lnTo>
                          <a:pt x="243" y="222"/>
                        </a:lnTo>
                        <a:lnTo>
                          <a:pt x="221" y="244"/>
                        </a:lnTo>
                        <a:lnTo>
                          <a:pt x="197" y="260"/>
                        </a:lnTo>
                        <a:lnTo>
                          <a:pt x="167" y="270"/>
                        </a:lnTo>
                        <a:lnTo>
                          <a:pt x="137" y="273"/>
                        </a:lnTo>
                        <a:lnTo>
                          <a:pt x="105" y="270"/>
                        </a:lnTo>
                        <a:lnTo>
                          <a:pt x="77" y="260"/>
                        </a:lnTo>
                        <a:lnTo>
                          <a:pt x="51" y="244"/>
                        </a:lnTo>
                        <a:lnTo>
                          <a:pt x="31" y="222"/>
                        </a:lnTo>
                        <a:lnTo>
                          <a:pt x="15" y="197"/>
                        </a:lnTo>
                        <a:lnTo>
                          <a:pt x="5" y="168"/>
                        </a:lnTo>
                        <a:lnTo>
                          <a:pt x="0" y="137"/>
                        </a:lnTo>
                        <a:lnTo>
                          <a:pt x="5" y="105"/>
                        </a:lnTo>
                        <a:lnTo>
                          <a:pt x="15" y="78"/>
                        </a:lnTo>
                        <a:lnTo>
                          <a:pt x="31" y="51"/>
                        </a:lnTo>
                        <a:lnTo>
                          <a:pt x="51" y="31"/>
                        </a:lnTo>
                        <a:lnTo>
                          <a:pt x="77" y="15"/>
                        </a:lnTo>
                        <a:lnTo>
                          <a:pt x="105" y="5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08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2039992" y="4232276"/>
                    <a:ext cx="241300" cy="239713"/>
                  </a:xfrm>
                  <a:custGeom>
                    <a:avLst/>
                    <a:gdLst>
                      <a:gd name="T0" fmla="*/ 76 w 152"/>
                      <a:gd name="T1" fmla="*/ 0 h 151"/>
                      <a:gd name="T2" fmla="*/ 99 w 152"/>
                      <a:gd name="T3" fmla="*/ 3 h 151"/>
                      <a:gd name="T4" fmla="*/ 121 w 152"/>
                      <a:gd name="T5" fmla="*/ 14 h 151"/>
                      <a:gd name="T6" fmla="*/ 137 w 152"/>
                      <a:gd name="T7" fmla="*/ 30 h 151"/>
                      <a:gd name="T8" fmla="*/ 147 w 152"/>
                      <a:gd name="T9" fmla="*/ 51 h 151"/>
                      <a:gd name="T10" fmla="*/ 152 w 152"/>
                      <a:gd name="T11" fmla="*/ 75 h 151"/>
                      <a:gd name="T12" fmla="*/ 147 w 152"/>
                      <a:gd name="T13" fmla="*/ 99 h 151"/>
                      <a:gd name="T14" fmla="*/ 137 w 152"/>
                      <a:gd name="T15" fmla="*/ 119 h 151"/>
                      <a:gd name="T16" fmla="*/ 121 w 152"/>
                      <a:gd name="T17" fmla="*/ 137 h 151"/>
                      <a:gd name="T18" fmla="*/ 99 w 152"/>
                      <a:gd name="T19" fmla="*/ 147 h 151"/>
                      <a:gd name="T20" fmla="*/ 76 w 152"/>
                      <a:gd name="T21" fmla="*/ 151 h 151"/>
                      <a:gd name="T22" fmla="*/ 51 w 152"/>
                      <a:gd name="T23" fmla="*/ 147 h 151"/>
                      <a:gd name="T24" fmla="*/ 31 w 152"/>
                      <a:gd name="T25" fmla="*/ 137 h 151"/>
                      <a:gd name="T26" fmla="*/ 15 w 152"/>
                      <a:gd name="T27" fmla="*/ 119 h 151"/>
                      <a:gd name="T28" fmla="*/ 5 w 152"/>
                      <a:gd name="T29" fmla="*/ 99 h 151"/>
                      <a:gd name="T30" fmla="*/ 0 w 152"/>
                      <a:gd name="T31" fmla="*/ 75 h 151"/>
                      <a:gd name="T32" fmla="*/ 5 w 152"/>
                      <a:gd name="T33" fmla="*/ 51 h 151"/>
                      <a:gd name="T34" fmla="*/ 15 w 152"/>
                      <a:gd name="T35" fmla="*/ 30 h 151"/>
                      <a:gd name="T36" fmla="*/ 31 w 152"/>
                      <a:gd name="T37" fmla="*/ 14 h 151"/>
                      <a:gd name="T38" fmla="*/ 51 w 152"/>
                      <a:gd name="T39" fmla="*/ 3 h 151"/>
                      <a:gd name="T40" fmla="*/ 76 w 152"/>
                      <a:gd name="T4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2" h="151">
                        <a:moveTo>
                          <a:pt x="76" y="0"/>
                        </a:moveTo>
                        <a:lnTo>
                          <a:pt x="99" y="3"/>
                        </a:lnTo>
                        <a:lnTo>
                          <a:pt x="121" y="14"/>
                        </a:lnTo>
                        <a:lnTo>
                          <a:pt x="137" y="30"/>
                        </a:lnTo>
                        <a:lnTo>
                          <a:pt x="147" y="51"/>
                        </a:lnTo>
                        <a:lnTo>
                          <a:pt x="152" y="75"/>
                        </a:lnTo>
                        <a:lnTo>
                          <a:pt x="147" y="99"/>
                        </a:lnTo>
                        <a:lnTo>
                          <a:pt x="137" y="119"/>
                        </a:lnTo>
                        <a:lnTo>
                          <a:pt x="121" y="137"/>
                        </a:lnTo>
                        <a:lnTo>
                          <a:pt x="99" y="147"/>
                        </a:lnTo>
                        <a:lnTo>
                          <a:pt x="76" y="151"/>
                        </a:lnTo>
                        <a:lnTo>
                          <a:pt x="51" y="147"/>
                        </a:lnTo>
                        <a:lnTo>
                          <a:pt x="31" y="137"/>
                        </a:lnTo>
                        <a:lnTo>
                          <a:pt x="15" y="119"/>
                        </a:lnTo>
                        <a:lnTo>
                          <a:pt x="5" y="99"/>
                        </a:lnTo>
                        <a:lnTo>
                          <a:pt x="0" y="75"/>
                        </a:lnTo>
                        <a:lnTo>
                          <a:pt x="5" y="51"/>
                        </a:lnTo>
                        <a:lnTo>
                          <a:pt x="15" y="30"/>
                        </a:lnTo>
                        <a:lnTo>
                          <a:pt x="31" y="14"/>
                        </a:lnTo>
                        <a:lnTo>
                          <a:pt x="51" y="3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3C3C3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09" name="Freeform 7"/>
                  <p:cNvSpPr>
                    <a:spLocks/>
                  </p:cNvSpPr>
                  <p:nvPr/>
                </p:nvSpPr>
                <p:spPr bwMode="auto">
                  <a:xfrm rot="10800000" flipH="1">
                    <a:off x="16448659" y="4035426"/>
                    <a:ext cx="1899746" cy="368300"/>
                  </a:xfrm>
                  <a:prstGeom prst="trapezoid">
                    <a:avLst>
                      <a:gd name="adj" fmla="val 58975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0" name="Freeform 8"/>
                  <p:cNvSpPr>
                    <a:spLocks/>
                  </p:cNvSpPr>
                  <p:nvPr/>
                </p:nvSpPr>
                <p:spPr bwMode="auto">
                  <a:xfrm flipH="1">
                    <a:off x="16601114" y="4133851"/>
                    <a:ext cx="431800" cy="433388"/>
                  </a:xfrm>
                  <a:custGeom>
                    <a:avLst/>
                    <a:gdLst>
                      <a:gd name="T0" fmla="*/ 137 w 272"/>
                      <a:gd name="T1" fmla="*/ 0 h 273"/>
                      <a:gd name="T2" fmla="*/ 168 w 272"/>
                      <a:gd name="T3" fmla="*/ 5 h 273"/>
                      <a:gd name="T4" fmla="*/ 197 w 272"/>
                      <a:gd name="T5" fmla="*/ 15 h 273"/>
                      <a:gd name="T6" fmla="*/ 221 w 272"/>
                      <a:gd name="T7" fmla="*/ 31 h 273"/>
                      <a:gd name="T8" fmla="*/ 243 w 272"/>
                      <a:gd name="T9" fmla="*/ 51 h 273"/>
                      <a:gd name="T10" fmla="*/ 259 w 272"/>
                      <a:gd name="T11" fmla="*/ 78 h 273"/>
                      <a:gd name="T12" fmla="*/ 269 w 272"/>
                      <a:gd name="T13" fmla="*/ 105 h 273"/>
                      <a:gd name="T14" fmla="*/ 272 w 272"/>
                      <a:gd name="T15" fmla="*/ 137 h 273"/>
                      <a:gd name="T16" fmla="*/ 269 w 272"/>
                      <a:gd name="T17" fmla="*/ 168 h 273"/>
                      <a:gd name="T18" fmla="*/ 259 w 272"/>
                      <a:gd name="T19" fmla="*/ 197 h 273"/>
                      <a:gd name="T20" fmla="*/ 243 w 272"/>
                      <a:gd name="T21" fmla="*/ 222 h 273"/>
                      <a:gd name="T22" fmla="*/ 221 w 272"/>
                      <a:gd name="T23" fmla="*/ 244 h 273"/>
                      <a:gd name="T24" fmla="*/ 197 w 272"/>
                      <a:gd name="T25" fmla="*/ 260 h 273"/>
                      <a:gd name="T26" fmla="*/ 168 w 272"/>
                      <a:gd name="T27" fmla="*/ 270 h 273"/>
                      <a:gd name="T28" fmla="*/ 137 w 272"/>
                      <a:gd name="T29" fmla="*/ 273 h 273"/>
                      <a:gd name="T30" fmla="*/ 105 w 272"/>
                      <a:gd name="T31" fmla="*/ 270 h 273"/>
                      <a:gd name="T32" fmla="*/ 77 w 272"/>
                      <a:gd name="T33" fmla="*/ 260 h 273"/>
                      <a:gd name="T34" fmla="*/ 51 w 272"/>
                      <a:gd name="T35" fmla="*/ 244 h 273"/>
                      <a:gd name="T36" fmla="*/ 31 w 272"/>
                      <a:gd name="T37" fmla="*/ 222 h 273"/>
                      <a:gd name="T38" fmla="*/ 15 w 272"/>
                      <a:gd name="T39" fmla="*/ 197 h 273"/>
                      <a:gd name="T40" fmla="*/ 5 w 272"/>
                      <a:gd name="T41" fmla="*/ 168 h 273"/>
                      <a:gd name="T42" fmla="*/ 0 w 272"/>
                      <a:gd name="T43" fmla="*/ 137 h 273"/>
                      <a:gd name="T44" fmla="*/ 5 w 272"/>
                      <a:gd name="T45" fmla="*/ 105 h 273"/>
                      <a:gd name="T46" fmla="*/ 15 w 272"/>
                      <a:gd name="T47" fmla="*/ 78 h 273"/>
                      <a:gd name="T48" fmla="*/ 31 w 272"/>
                      <a:gd name="T49" fmla="*/ 51 h 273"/>
                      <a:gd name="T50" fmla="*/ 51 w 272"/>
                      <a:gd name="T51" fmla="*/ 31 h 273"/>
                      <a:gd name="T52" fmla="*/ 77 w 272"/>
                      <a:gd name="T53" fmla="*/ 15 h 273"/>
                      <a:gd name="T54" fmla="*/ 105 w 272"/>
                      <a:gd name="T55" fmla="*/ 5 h 273"/>
                      <a:gd name="T56" fmla="*/ 137 w 272"/>
                      <a:gd name="T57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72" h="273">
                        <a:moveTo>
                          <a:pt x="137" y="0"/>
                        </a:moveTo>
                        <a:lnTo>
                          <a:pt x="168" y="5"/>
                        </a:lnTo>
                        <a:lnTo>
                          <a:pt x="197" y="15"/>
                        </a:lnTo>
                        <a:lnTo>
                          <a:pt x="221" y="31"/>
                        </a:lnTo>
                        <a:lnTo>
                          <a:pt x="243" y="51"/>
                        </a:lnTo>
                        <a:lnTo>
                          <a:pt x="259" y="78"/>
                        </a:lnTo>
                        <a:lnTo>
                          <a:pt x="269" y="105"/>
                        </a:lnTo>
                        <a:lnTo>
                          <a:pt x="272" y="137"/>
                        </a:lnTo>
                        <a:lnTo>
                          <a:pt x="269" y="168"/>
                        </a:lnTo>
                        <a:lnTo>
                          <a:pt x="259" y="197"/>
                        </a:lnTo>
                        <a:lnTo>
                          <a:pt x="243" y="222"/>
                        </a:lnTo>
                        <a:lnTo>
                          <a:pt x="221" y="244"/>
                        </a:lnTo>
                        <a:lnTo>
                          <a:pt x="197" y="260"/>
                        </a:lnTo>
                        <a:lnTo>
                          <a:pt x="168" y="270"/>
                        </a:lnTo>
                        <a:lnTo>
                          <a:pt x="137" y="273"/>
                        </a:lnTo>
                        <a:lnTo>
                          <a:pt x="105" y="270"/>
                        </a:lnTo>
                        <a:lnTo>
                          <a:pt x="77" y="260"/>
                        </a:lnTo>
                        <a:lnTo>
                          <a:pt x="51" y="244"/>
                        </a:lnTo>
                        <a:lnTo>
                          <a:pt x="31" y="222"/>
                        </a:lnTo>
                        <a:lnTo>
                          <a:pt x="15" y="197"/>
                        </a:lnTo>
                        <a:lnTo>
                          <a:pt x="5" y="168"/>
                        </a:lnTo>
                        <a:lnTo>
                          <a:pt x="0" y="137"/>
                        </a:lnTo>
                        <a:lnTo>
                          <a:pt x="5" y="105"/>
                        </a:lnTo>
                        <a:lnTo>
                          <a:pt x="15" y="78"/>
                        </a:lnTo>
                        <a:lnTo>
                          <a:pt x="31" y="51"/>
                        </a:lnTo>
                        <a:lnTo>
                          <a:pt x="51" y="31"/>
                        </a:lnTo>
                        <a:lnTo>
                          <a:pt x="77" y="15"/>
                        </a:lnTo>
                        <a:lnTo>
                          <a:pt x="105" y="5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11" name="Freeform 9"/>
                  <p:cNvSpPr>
                    <a:spLocks/>
                  </p:cNvSpPr>
                  <p:nvPr/>
                </p:nvSpPr>
                <p:spPr bwMode="auto">
                  <a:xfrm flipH="1">
                    <a:off x="16700884" y="4238345"/>
                    <a:ext cx="229082" cy="227576"/>
                  </a:xfrm>
                  <a:custGeom>
                    <a:avLst/>
                    <a:gdLst>
                      <a:gd name="T0" fmla="*/ 76 w 152"/>
                      <a:gd name="T1" fmla="*/ 0 h 151"/>
                      <a:gd name="T2" fmla="*/ 99 w 152"/>
                      <a:gd name="T3" fmla="*/ 3 h 151"/>
                      <a:gd name="T4" fmla="*/ 120 w 152"/>
                      <a:gd name="T5" fmla="*/ 14 h 151"/>
                      <a:gd name="T6" fmla="*/ 137 w 152"/>
                      <a:gd name="T7" fmla="*/ 30 h 151"/>
                      <a:gd name="T8" fmla="*/ 147 w 152"/>
                      <a:gd name="T9" fmla="*/ 51 h 151"/>
                      <a:gd name="T10" fmla="*/ 152 w 152"/>
                      <a:gd name="T11" fmla="*/ 75 h 151"/>
                      <a:gd name="T12" fmla="*/ 147 w 152"/>
                      <a:gd name="T13" fmla="*/ 99 h 151"/>
                      <a:gd name="T14" fmla="*/ 137 w 152"/>
                      <a:gd name="T15" fmla="*/ 119 h 151"/>
                      <a:gd name="T16" fmla="*/ 120 w 152"/>
                      <a:gd name="T17" fmla="*/ 137 h 151"/>
                      <a:gd name="T18" fmla="*/ 99 w 152"/>
                      <a:gd name="T19" fmla="*/ 147 h 151"/>
                      <a:gd name="T20" fmla="*/ 76 w 152"/>
                      <a:gd name="T21" fmla="*/ 151 h 151"/>
                      <a:gd name="T22" fmla="*/ 51 w 152"/>
                      <a:gd name="T23" fmla="*/ 147 h 151"/>
                      <a:gd name="T24" fmla="*/ 31 w 152"/>
                      <a:gd name="T25" fmla="*/ 137 h 151"/>
                      <a:gd name="T26" fmla="*/ 15 w 152"/>
                      <a:gd name="T27" fmla="*/ 119 h 151"/>
                      <a:gd name="T28" fmla="*/ 3 w 152"/>
                      <a:gd name="T29" fmla="*/ 99 h 151"/>
                      <a:gd name="T30" fmla="*/ 0 w 152"/>
                      <a:gd name="T31" fmla="*/ 75 h 151"/>
                      <a:gd name="T32" fmla="*/ 3 w 152"/>
                      <a:gd name="T33" fmla="*/ 51 h 151"/>
                      <a:gd name="T34" fmla="*/ 15 w 152"/>
                      <a:gd name="T35" fmla="*/ 30 h 151"/>
                      <a:gd name="T36" fmla="*/ 31 w 152"/>
                      <a:gd name="T37" fmla="*/ 14 h 151"/>
                      <a:gd name="T38" fmla="*/ 51 w 152"/>
                      <a:gd name="T39" fmla="*/ 3 h 151"/>
                      <a:gd name="T40" fmla="*/ 76 w 152"/>
                      <a:gd name="T4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2" h="151">
                        <a:moveTo>
                          <a:pt x="76" y="0"/>
                        </a:moveTo>
                        <a:lnTo>
                          <a:pt x="99" y="3"/>
                        </a:lnTo>
                        <a:lnTo>
                          <a:pt x="120" y="14"/>
                        </a:lnTo>
                        <a:lnTo>
                          <a:pt x="137" y="30"/>
                        </a:lnTo>
                        <a:lnTo>
                          <a:pt x="147" y="51"/>
                        </a:lnTo>
                        <a:lnTo>
                          <a:pt x="152" y="75"/>
                        </a:lnTo>
                        <a:lnTo>
                          <a:pt x="147" y="99"/>
                        </a:lnTo>
                        <a:lnTo>
                          <a:pt x="137" y="119"/>
                        </a:lnTo>
                        <a:lnTo>
                          <a:pt x="120" y="137"/>
                        </a:lnTo>
                        <a:lnTo>
                          <a:pt x="99" y="147"/>
                        </a:lnTo>
                        <a:lnTo>
                          <a:pt x="76" y="151"/>
                        </a:lnTo>
                        <a:lnTo>
                          <a:pt x="51" y="147"/>
                        </a:lnTo>
                        <a:lnTo>
                          <a:pt x="31" y="137"/>
                        </a:lnTo>
                        <a:lnTo>
                          <a:pt x="15" y="119"/>
                        </a:lnTo>
                        <a:lnTo>
                          <a:pt x="3" y="99"/>
                        </a:lnTo>
                        <a:lnTo>
                          <a:pt x="0" y="75"/>
                        </a:lnTo>
                        <a:lnTo>
                          <a:pt x="3" y="51"/>
                        </a:lnTo>
                        <a:lnTo>
                          <a:pt x="15" y="30"/>
                        </a:lnTo>
                        <a:lnTo>
                          <a:pt x="31" y="14"/>
                        </a:lnTo>
                        <a:lnTo>
                          <a:pt x="51" y="3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3C3C3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12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7759989" y="4133851"/>
                    <a:ext cx="431800" cy="433388"/>
                  </a:xfrm>
                  <a:custGeom>
                    <a:avLst/>
                    <a:gdLst>
                      <a:gd name="T0" fmla="*/ 137 w 272"/>
                      <a:gd name="T1" fmla="*/ 0 h 273"/>
                      <a:gd name="T2" fmla="*/ 167 w 272"/>
                      <a:gd name="T3" fmla="*/ 5 h 273"/>
                      <a:gd name="T4" fmla="*/ 197 w 272"/>
                      <a:gd name="T5" fmla="*/ 15 h 273"/>
                      <a:gd name="T6" fmla="*/ 221 w 272"/>
                      <a:gd name="T7" fmla="*/ 31 h 273"/>
                      <a:gd name="T8" fmla="*/ 243 w 272"/>
                      <a:gd name="T9" fmla="*/ 51 h 273"/>
                      <a:gd name="T10" fmla="*/ 259 w 272"/>
                      <a:gd name="T11" fmla="*/ 78 h 273"/>
                      <a:gd name="T12" fmla="*/ 269 w 272"/>
                      <a:gd name="T13" fmla="*/ 105 h 273"/>
                      <a:gd name="T14" fmla="*/ 272 w 272"/>
                      <a:gd name="T15" fmla="*/ 137 h 273"/>
                      <a:gd name="T16" fmla="*/ 269 w 272"/>
                      <a:gd name="T17" fmla="*/ 168 h 273"/>
                      <a:gd name="T18" fmla="*/ 259 w 272"/>
                      <a:gd name="T19" fmla="*/ 197 h 273"/>
                      <a:gd name="T20" fmla="*/ 243 w 272"/>
                      <a:gd name="T21" fmla="*/ 222 h 273"/>
                      <a:gd name="T22" fmla="*/ 221 w 272"/>
                      <a:gd name="T23" fmla="*/ 244 h 273"/>
                      <a:gd name="T24" fmla="*/ 197 w 272"/>
                      <a:gd name="T25" fmla="*/ 260 h 273"/>
                      <a:gd name="T26" fmla="*/ 167 w 272"/>
                      <a:gd name="T27" fmla="*/ 270 h 273"/>
                      <a:gd name="T28" fmla="*/ 137 w 272"/>
                      <a:gd name="T29" fmla="*/ 273 h 273"/>
                      <a:gd name="T30" fmla="*/ 105 w 272"/>
                      <a:gd name="T31" fmla="*/ 270 h 273"/>
                      <a:gd name="T32" fmla="*/ 77 w 272"/>
                      <a:gd name="T33" fmla="*/ 260 h 273"/>
                      <a:gd name="T34" fmla="*/ 51 w 272"/>
                      <a:gd name="T35" fmla="*/ 244 h 273"/>
                      <a:gd name="T36" fmla="*/ 31 w 272"/>
                      <a:gd name="T37" fmla="*/ 222 h 273"/>
                      <a:gd name="T38" fmla="*/ 15 w 272"/>
                      <a:gd name="T39" fmla="*/ 197 h 273"/>
                      <a:gd name="T40" fmla="*/ 5 w 272"/>
                      <a:gd name="T41" fmla="*/ 168 h 273"/>
                      <a:gd name="T42" fmla="*/ 0 w 272"/>
                      <a:gd name="T43" fmla="*/ 137 h 273"/>
                      <a:gd name="T44" fmla="*/ 5 w 272"/>
                      <a:gd name="T45" fmla="*/ 105 h 273"/>
                      <a:gd name="T46" fmla="*/ 15 w 272"/>
                      <a:gd name="T47" fmla="*/ 78 h 273"/>
                      <a:gd name="T48" fmla="*/ 31 w 272"/>
                      <a:gd name="T49" fmla="*/ 51 h 273"/>
                      <a:gd name="T50" fmla="*/ 51 w 272"/>
                      <a:gd name="T51" fmla="*/ 31 h 273"/>
                      <a:gd name="T52" fmla="*/ 77 w 272"/>
                      <a:gd name="T53" fmla="*/ 15 h 273"/>
                      <a:gd name="T54" fmla="*/ 105 w 272"/>
                      <a:gd name="T55" fmla="*/ 5 h 273"/>
                      <a:gd name="T56" fmla="*/ 137 w 272"/>
                      <a:gd name="T57" fmla="*/ 0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72" h="273">
                        <a:moveTo>
                          <a:pt x="137" y="0"/>
                        </a:moveTo>
                        <a:lnTo>
                          <a:pt x="167" y="5"/>
                        </a:lnTo>
                        <a:lnTo>
                          <a:pt x="197" y="15"/>
                        </a:lnTo>
                        <a:lnTo>
                          <a:pt x="221" y="31"/>
                        </a:lnTo>
                        <a:lnTo>
                          <a:pt x="243" y="51"/>
                        </a:lnTo>
                        <a:lnTo>
                          <a:pt x="259" y="78"/>
                        </a:lnTo>
                        <a:lnTo>
                          <a:pt x="269" y="105"/>
                        </a:lnTo>
                        <a:lnTo>
                          <a:pt x="272" y="137"/>
                        </a:lnTo>
                        <a:lnTo>
                          <a:pt x="269" y="168"/>
                        </a:lnTo>
                        <a:lnTo>
                          <a:pt x="259" y="197"/>
                        </a:lnTo>
                        <a:lnTo>
                          <a:pt x="243" y="222"/>
                        </a:lnTo>
                        <a:lnTo>
                          <a:pt x="221" y="244"/>
                        </a:lnTo>
                        <a:lnTo>
                          <a:pt x="197" y="260"/>
                        </a:lnTo>
                        <a:lnTo>
                          <a:pt x="167" y="270"/>
                        </a:lnTo>
                        <a:lnTo>
                          <a:pt x="137" y="273"/>
                        </a:lnTo>
                        <a:lnTo>
                          <a:pt x="105" y="270"/>
                        </a:lnTo>
                        <a:lnTo>
                          <a:pt x="77" y="260"/>
                        </a:lnTo>
                        <a:lnTo>
                          <a:pt x="51" y="244"/>
                        </a:lnTo>
                        <a:lnTo>
                          <a:pt x="31" y="222"/>
                        </a:lnTo>
                        <a:lnTo>
                          <a:pt x="15" y="197"/>
                        </a:lnTo>
                        <a:lnTo>
                          <a:pt x="5" y="168"/>
                        </a:lnTo>
                        <a:lnTo>
                          <a:pt x="0" y="137"/>
                        </a:lnTo>
                        <a:lnTo>
                          <a:pt x="5" y="105"/>
                        </a:lnTo>
                        <a:lnTo>
                          <a:pt x="15" y="78"/>
                        </a:lnTo>
                        <a:lnTo>
                          <a:pt x="31" y="51"/>
                        </a:lnTo>
                        <a:lnTo>
                          <a:pt x="51" y="31"/>
                        </a:lnTo>
                        <a:lnTo>
                          <a:pt x="77" y="15"/>
                        </a:lnTo>
                        <a:lnTo>
                          <a:pt x="105" y="5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solidFill>
                    <a:srgbClr val="71635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/>
                  </a:p>
                </p:txBody>
              </p:sp>
              <p:sp>
                <p:nvSpPr>
                  <p:cNvPr id="113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7859760" y="4238345"/>
                    <a:ext cx="229082" cy="227576"/>
                  </a:xfrm>
                  <a:custGeom>
                    <a:avLst/>
                    <a:gdLst>
                      <a:gd name="T0" fmla="*/ 76 w 152"/>
                      <a:gd name="T1" fmla="*/ 0 h 151"/>
                      <a:gd name="T2" fmla="*/ 99 w 152"/>
                      <a:gd name="T3" fmla="*/ 3 h 151"/>
                      <a:gd name="T4" fmla="*/ 121 w 152"/>
                      <a:gd name="T5" fmla="*/ 14 h 151"/>
                      <a:gd name="T6" fmla="*/ 137 w 152"/>
                      <a:gd name="T7" fmla="*/ 30 h 151"/>
                      <a:gd name="T8" fmla="*/ 147 w 152"/>
                      <a:gd name="T9" fmla="*/ 51 h 151"/>
                      <a:gd name="T10" fmla="*/ 152 w 152"/>
                      <a:gd name="T11" fmla="*/ 75 h 151"/>
                      <a:gd name="T12" fmla="*/ 147 w 152"/>
                      <a:gd name="T13" fmla="*/ 99 h 151"/>
                      <a:gd name="T14" fmla="*/ 137 w 152"/>
                      <a:gd name="T15" fmla="*/ 119 h 151"/>
                      <a:gd name="T16" fmla="*/ 121 w 152"/>
                      <a:gd name="T17" fmla="*/ 137 h 151"/>
                      <a:gd name="T18" fmla="*/ 99 w 152"/>
                      <a:gd name="T19" fmla="*/ 147 h 151"/>
                      <a:gd name="T20" fmla="*/ 76 w 152"/>
                      <a:gd name="T21" fmla="*/ 151 h 151"/>
                      <a:gd name="T22" fmla="*/ 51 w 152"/>
                      <a:gd name="T23" fmla="*/ 147 h 151"/>
                      <a:gd name="T24" fmla="*/ 31 w 152"/>
                      <a:gd name="T25" fmla="*/ 137 h 151"/>
                      <a:gd name="T26" fmla="*/ 15 w 152"/>
                      <a:gd name="T27" fmla="*/ 119 h 151"/>
                      <a:gd name="T28" fmla="*/ 5 w 152"/>
                      <a:gd name="T29" fmla="*/ 99 h 151"/>
                      <a:gd name="T30" fmla="*/ 0 w 152"/>
                      <a:gd name="T31" fmla="*/ 75 h 151"/>
                      <a:gd name="T32" fmla="*/ 5 w 152"/>
                      <a:gd name="T33" fmla="*/ 51 h 151"/>
                      <a:gd name="T34" fmla="*/ 15 w 152"/>
                      <a:gd name="T35" fmla="*/ 30 h 151"/>
                      <a:gd name="T36" fmla="*/ 31 w 152"/>
                      <a:gd name="T37" fmla="*/ 14 h 151"/>
                      <a:gd name="T38" fmla="*/ 51 w 152"/>
                      <a:gd name="T39" fmla="*/ 3 h 151"/>
                      <a:gd name="T40" fmla="*/ 76 w 152"/>
                      <a:gd name="T41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52" h="151">
                        <a:moveTo>
                          <a:pt x="76" y="0"/>
                        </a:moveTo>
                        <a:lnTo>
                          <a:pt x="99" y="3"/>
                        </a:lnTo>
                        <a:lnTo>
                          <a:pt x="121" y="14"/>
                        </a:lnTo>
                        <a:lnTo>
                          <a:pt x="137" y="30"/>
                        </a:lnTo>
                        <a:lnTo>
                          <a:pt x="147" y="51"/>
                        </a:lnTo>
                        <a:lnTo>
                          <a:pt x="152" y="75"/>
                        </a:lnTo>
                        <a:lnTo>
                          <a:pt x="147" y="99"/>
                        </a:lnTo>
                        <a:lnTo>
                          <a:pt x="137" y="119"/>
                        </a:lnTo>
                        <a:lnTo>
                          <a:pt x="121" y="137"/>
                        </a:lnTo>
                        <a:lnTo>
                          <a:pt x="99" y="147"/>
                        </a:lnTo>
                        <a:lnTo>
                          <a:pt x="76" y="151"/>
                        </a:lnTo>
                        <a:lnTo>
                          <a:pt x="51" y="147"/>
                        </a:lnTo>
                        <a:lnTo>
                          <a:pt x="31" y="137"/>
                        </a:lnTo>
                        <a:lnTo>
                          <a:pt x="15" y="119"/>
                        </a:lnTo>
                        <a:lnTo>
                          <a:pt x="5" y="99"/>
                        </a:lnTo>
                        <a:lnTo>
                          <a:pt x="0" y="75"/>
                        </a:lnTo>
                        <a:lnTo>
                          <a:pt x="5" y="51"/>
                        </a:lnTo>
                        <a:lnTo>
                          <a:pt x="15" y="30"/>
                        </a:lnTo>
                        <a:lnTo>
                          <a:pt x="31" y="14"/>
                        </a:lnTo>
                        <a:lnTo>
                          <a:pt x="51" y="3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3C3C3A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nl-NL"/>
                  </a:p>
                </p:txBody>
              </p:sp>
              <p:sp>
                <p:nvSpPr>
                  <p:cNvPr id="114" name="Freeform 16"/>
                  <p:cNvSpPr>
                    <a:spLocks/>
                  </p:cNvSpPr>
                  <p:nvPr/>
                </p:nvSpPr>
                <p:spPr bwMode="auto">
                  <a:xfrm>
                    <a:off x="10409865" y="2557164"/>
                    <a:ext cx="8534399" cy="660536"/>
                  </a:xfrm>
                  <a:custGeom>
                    <a:avLst/>
                    <a:gdLst>
                      <a:gd name="connsiteX0" fmla="*/ 0 w 6697366"/>
                      <a:gd name="connsiteY0" fmla="*/ 0 h 509479"/>
                      <a:gd name="connsiteX1" fmla="*/ 6512593 w 6697366"/>
                      <a:gd name="connsiteY1" fmla="*/ 0 h 509479"/>
                      <a:gd name="connsiteX2" fmla="*/ 6697366 w 6697366"/>
                      <a:gd name="connsiteY2" fmla="*/ 184773 h 509479"/>
                      <a:gd name="connsiteX3" fmla="*/ 6697366 w 6697366"/>
                      <a:gd name="connsiteY3" fmla="*/ 509479 h 509479"/>
                      <a:gd name="connsiteX4" fmla="*/ 0 w 6697366"/>
                      <a:gd name="connsiteY4" fmla="*/ 509479 h 509479"/>
                      <a:gd name="connsiteX5" fmla="*/ 0 w 6697366"/>
                      <a:gd name="connsiteY5" fmla="*/ 0 h 509479"/>
                      <a:gd name="connsiteX0" fmla="*/ 0 w 6697366"/>
                      <a:gd name="connsiteY0" fmla="*/ 8876 h 518355"/>
                      <a:gd name="connsiteX1" fmla="*/ 6228167 w 6697366"/>
                      <a:gd name="connsiteY1" fmla="*/ 0 h 518355"/>
                      <a:gd name="connsiteX2" fmla="*/ 6512593 w 6697366"/>
                      <a:gd name="connsiteY2" fmla="*/ 8876 h 518355"/>
                      <a:gd name="connsiteX3" fmla="*/ 6697366 w 6697366"/>
                      <a:gd name="connsiteY3" fmla="*/ 193649 h 518355"/>
                      <a:gd name="connsiteX4" fmla="*/ 6697366 w 6697366"/>
                      <a:gd name="connsiteY4" fmla="*/ 518355 h 518355"/>
                      <a:gd name="connsiteX5" fmla="*/ 0 w 6697366"/>
                      <a:gd name="connsiteY5" fmla="*/ 518355 h 518355"/>
                      <a:gd name="connsiteX6" fmla="*/ 0 w 6697366"/>
                      <a:gd name="connsiteY6" fmla="*/ 8876 h 518355"/>
                      <a:gd name="connsiteX0" fmla="*/ 0 w 6697366"/>
                      <a:gd name="connsiteY0" fmla="*/ 8876 h 518355"/>
                      <a:gd name="connsiteX1" fmla="*/ 6228167 w 6697366"/>
                      <a:gd name="connsiteY1" fmla="*/ 0 h 518355"/>
                      <a:gd name="connsiteX2" fmla="*/ 6588793 w 6697366"/>
                      <a:gd name="connsiteY2" fmla="*/ 73170 h 518355"/>
                      <a:gd name="connsiteX3" fmla="*/ 6697366 w 6697366"/>
                      <a:gd name="connsiteY3" fmla="*/ 193649 h 518355"/>
                      <a:gd name="connsiteX4" fmla="*/ 6697366 w 6697366"/>
                      <a:gd name="connsiteY4" fmla="*/ 518355 h 518355"/>
                      <a:gd name="connsiteX5" fmla="*/ 0 w 6697366"/>
                      <a:gd name="connsiteY5" fmla="*/ 518355 h 518355"/>
                      <a:gd name="connsiteX6" fmla="*/ 0 w 6697366"/>
                      <a:gd name="connsiteY6" fmla="*/ 8876 h 518355"/>
                      <a:gd name="connsiteX0" fmla="*/ 0 w 6697366"/>
                      <a:gd name="connsiteY0" fmla="*/ 8876 h 518355"/>
                      <a:gd name="connsiteX1" fmla="*/ 6228167 w 6697366"/>
                      <a:gd name="connsiteY1" fmla="*/ 0 h 518355"/>
                      <a:gd name="connsiteX2" fmla="*/ 6588793 w 6697366"/>
                      <a:gd name="connsiteY2" fmla="*/ 73170 h 518355"/>
                      <a:gd name="connsiteX3" fmla="*/ 6697366 w 6697366"/>
                      <a:gd name="connsiteY3" fmla="*/ 193649 h 518355"/>
                      <a:gd name="connsiteX4" fmla="*/ 6697366 w 6697366"/>
                      <a:gd name="connsiteY4" fmla="*/ 518355 h 518355"/>
                      <a:gd name="connsiteX5" fmla="*/ 0 w 6697366"/>
                      <a:gd name="connsiteY5" fmla="*/ 518355 h 518355"/>
                      <a:gd name="connsiteX6" fmla="*/ 0 w 6697366"/>
                      <a:gd name="connsiteY6" fmla="*/ 8876 h 518355"/>
                      <a:gd name="connsiteX0" fmla="*/ 0 w 6807233"/>
                      <a:gd name="connsiteY0" fmla="*/ 8876 h 518355"/>
                      <a:gd name="connsiteX1" fmla="*/ 6228167 w 6807233"/>
                      <a:gd name="connsiteY1" fmla="*/ 0 h 518355"/>
                      <a:gd name="connsiteX2" fmla="*/ 6588793 w 6807233"/>
                      <a:gd name="connsiteY2" fmla="*/ 73170 h 518355"/>
                      <a:gd name="connsiteX3" fmla="*/ 6697366 w 6807233"/>
                      <a:gd name="connsiteY3" fmla="*/ 193649 h 518355"/>
                      <a:gd name="connsiteX4" fmla="*/ 6697366 w 6807233"/>
                      <a:gd name="connsiteY4" fmla="*/ 518355 h 518355"/>
                      <a:gd name="connsiteX5" fmla="*/ 0 w 6807233"/>
                      <a:gd name="connsiteY5" fmla="*/ 518355 h 518355"/>
                      <a:gd name="connsiteX6" fmla="*/ 0 w 6807233"/>
                      <a:gd name="connsiteY6" fmla="*/ 8876 h 518355"/>
                      <a:gd name="connsiteX0" fmla="*/ 0 w 6697366"/>
                      <a:gd name="connsiteY0" fmla="*/ 8876 h 518355"/>
                      <a:gd name="connsiteX1" fmla="*/ 6228167 w 6697366"/>
                      <a:gd name="connsiteY1" fmla="*/ 0 h 518355"/>
                      <a:gd name="connsiteX2" fmla="*/ 6588793 w 6697366"/>
                      <a:gd name="connsiteY2" fmla="*/ 73170 h 518355"/>
                      <a:gd name="connsiteX3" fmla="*/ 6697366 w 6697366"/>
                      <a:gd name="connsiteY3" fmla="*/ 193649 h 518355"/>
                      <a:gd name="connsiteX4" fmla="*/ 6697366 w 6697366"/>
                      <a:gd name="connsiteY4" fmla="*/ 518355 h 518355"/>
                      <a:gd name="connsiteX5" fmla="*/ 0 w 6697366"/>
                      <a:gd name="connsiteY5" fmla="*/ 518355 h 518355"/>
                      <a:gd name="connsiteX6" fmla="*/ 0 w 6697366"/>
                      <a:gd name="connsiteY6" fmla="*/ 8876 h 518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97366" h="518355">
                        <a:moveTo>
                          <a:pt x="0" y="8876"/>
                        </a:moveTo>
                        <a:lnTo>
                          <a:pt x="6228167" y="0"/>
                        </a:lnTo>
                        <a:cubicBezTo>
                          <a:pt x="6302362" y="3572"/>
                          <a:pt x="6510593" y="40895"/>
                          <a:pt x="6588793" y="73170"/>
                        </a:cubicBezTo>
                        <a:cubicBezTo>
                          <a:pt x="6666993" y="105445"/>
                          <a:pt x="6679271" y="119452"/>
                          <a:pt x="6697366" y="193649"/>
                        </a:cubicBezTo>
                        <a:lnTo>
                          <a:pt x="6697366" y="518355"/>
                        </a:lnTo>
                        <a:lnTo>
                          <a:pt x="0" y="518355"/>
                        </a:lnTo>
                        <a:lnTo>
                          <a:pt x="0" y="8876"/>
                        </a:lnTo>
                        <a:close/>
                      </a:path>
                    </a:pathLst>
                  </a:cu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2399">
                        <a:solidFill>
                          <a:schemeClr val="lt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15" name="Freeform 17"/>
                  <p:cNvSpPr>
                    <a:spLocks/>
                  </p:cNvSpPr>
                  <p:nvPr/>
                </p:nvSpPr>
                <p:spPr bwMode="auto">
                  <a:xfrm flipH="1">
                    <a:off x="10409862" y="2856317"/>
                    <a:ext cx="8534400" cy="1253668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6" name="Rectangle 18"/>
                  <p:cNvSpPr>
                    <a:spLocks noChangeArrowheads="1"/>
                  </p:cNvSpPr>
                  <p:nvPr/>
                </p:nvSpPr>
                <p:spPr bwMode="auto">
                  <a:xfrm rot="5400000" flipH="1">
                    <a:off x="14046420" y="-706745"/>
                    <a:ext cx="775279" cy="8048391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067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7" name="Freeform 15"/>
                  <p:cNvSpPr>
                    <a:spLocks/>
                  </p:cNvSpPr>
                  <p:nvPr/>
                </p:nvSpPr>
                <p:spPr bwMode="auto">
                  <a:xfrm rot="16200000" flipH="1">
                    <a:off x="18467996" y="3842013"/>
                    <a:ext cx="385304" cy="567229"/>
                  </a:xfrm>
                  <a:prstGeom prst="triangle">
                    <a:avLst/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8" name="Freeform 16"/>
                  <p:cNvSpPr>
                    <a:spLocks/>
                  </p:cNvSpPr>
                  <p:nvPr/>
                </p:nvSpPr>
                <p:spPr bwMode="auto">
                  <a:xfrm>
                    <a:off x="16626544" y="2314693"/>
                    <a:ext cx="1855986" cy="335891"/>
                  </a:xfrm>
                  <a:prstGeom prst="trapezoid">
                    <a:avLst>
                      <a:gd name="adj" fmla="val 111255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2399">
                        <a:solidFill>
                          <a:schemeClr val="lt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19" name="Freeform 16"/>
                  <p:cNvSpPr>
                    <a:spLocks/>
                  </p:cNvSpPr>
                  <p:nvPr/>
                </p:nvSpPr>
                <p:spPr bwMode="auto">
                  <a:xfrm flipH="1">
                    <a:off x="15247752" y="2314693"/>
                    <a:ext cx="1749077" cy="335891"/>
                  </a:xfrm>
                  <a:prstGeom prst="rtTriangle">
                    <a:avLst/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nl-NL" sz="2399">
                        <a:solidFill>
                          <a:schemeClr val="lt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20" name="Freeform 14"/>
                  <p:cNvSpPr>
                    <a:spLocks/>
                  </p:cNvSpPr>
                  <p:nvPr/>
                </p:nvSpPr>
                <p:spPr bwMode="auto">
                  <a:xfrm rot="10800000" flipH="1">
                    <a:off x="10409866" y="4102468"/>
                    <a:ext cx="8394951" cy="121440"/>
                  </a:xfrm>
                  <a:prstGeom prst="trapezoid">
                    <a:avLst>
                      <a:gd name="adj" fmla="val 63813"/>
                    </a:avLst>
                  </a:prstGeom>
                  <a:solidFill>
                    <a:srgbClr val="3C3C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nl-NL" sz="2399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76" name="Groep 75"/>
              <p:cNvGrpSpPr/>
              <p:nvPr/>
            </p:nvGrpSpPr>
            <p:grpSpPr>
              <a:xfrm flipH="1">
                <a:off x="352785" y="4292944"/>
                <a:ext cx="6697367" cy="1767684"/>
                <a:chOff x="10409862" y="2314693"/>
                <a:chExt cx="8534402" cy="2252546"/>
              </a:xfrm>
            </p:grpSpPr>
            <p:sp>
              <p:nvSpPr>
                <p:cNvPr id="77" name="Freeform 14"/>
                <p:cNvSpPr>
                  <a:spLocks/>
                </p:cNvSpPr>
                <p:nvPr/>
              </p:nvSpPr>
              <p:spPr bwMode="auto">
                <a:xfrm rot="10800000" flipH="1">
                  <a:off x="13610883" y="4102466"/>
                  <a:ext cx="1815252" cy="193806"/>
                </a:xfrm>
                <a:prstGeom prst="trapezoid">
                  <a:avLst>
                    <a:gd name="adj" fmla="val 63813"/>
                  </a:avLst>
                </a:prstGeom>
                <a:solidFill>
                  <a:srgbClr val="5248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8" name="Freeform 15"/>
                <p:cNvSpPr>
                  <a:spLocks/>
                </p:cNvSpPr>
                <p:nvPr/>
              </p:nvSpPr>
              <p:spPr bwMode="auto">
                <a:xfrm rot="16200000" flipH="1">
                  <a:off x="18204746" y="3617104"/>
                  <a:ext cx="294762" cy="1184273"/>
                </a:xfrm>
                <a:prstGeom prst="rtTriangle">
                  <a:avLst/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79" name="Freeform 14"/>
                <p:cNvSpPr>
                  <a:spLocks/>
                </p:cNvSpPr>
                <p:nvPr/>
              </p:nvSpPr>
              <p:spPr bwMode="auto">
                <a:xfrm rot="10800000" flipH="1">
                  <a:off x="12528506" y="4102468"/>
                  <a:ext cx="1085693" cy="237961"/>
                </a:xfrm>
                <a:prstGeom prst="trapezoid">
                  <a:avLst>
                    <a:gd name="adj" fmla="val 63813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0" name="Freeform 14"/>
                <p:cNvSpPr>
                  <a:spLocks/>
                </p:cNvSpPr>
                <p:nvPr/>
              </p:nvSpPr>
              <p:spPr bwMode="auto">
                <a:xfrm rot="10800000" flipH="1">
                  <a:off x="15397841" y="4102468"/>
                  <a:ext cx="1085693" cy="237961"/>
                </a:xfrm>
                <a:prstGeom prst="trapezoid">
                  <a:avLst>
                    <a:gd name="adj" fmla="val 63813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1" name="Freeform 7"/>
                <p:cNvSpPr>
                  <a:spLocks/>
                </p:cNvSpPr>
                <p:nvPr/>
              </p:nvSpPr>
              <p:spPr bwMode="auto">
                <a:xfrm rot="10800000" flipH="1">
                  <a:off x="10635000" y="4035426"/>
                  <a:ext cx="1899746" cy="368300"/>
                </a:xfrm>
                <a:prstGeom prst="trapezoid">
                  <a:avLst>
                    <a:gd name="adj" fmla="val 58975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2" name="Freeform 8"/>
                <p:cNvSpPr>
                  <a:spLocks/>
                </p:cNvSpPr>
                <p:nvPr/>
              </p:nvSpPr>
              <p:spPr bwMode="auto">
                <a:xfrm flipH="1">
                  <a:off x="10787455" y="4133851"/>
                  <a:ext cx="431800" cy="433388"/>
                </a:xfrm>
                <a:custGeom>
                  <a:avLst/>
                  <a:gdLst>
                    <a:gd name="T0" fmla="*/ 137 w 272"/>
                    <a:gd name="T1" fmla="*/ 0 h 273"/>
                    <a:gd name="T2" fmla="*/ 168 w 272"/>
                    <a:gd name="T3" fmla="*/ 5 h 273"/>
                    <a:gd name="T4" fmla="*/ 197 w 272"/>
                    <a:gd name="T5" fmla="*/ 15 h 273"/>
                    <a:gd name="T6" fmla="*/ 221 w 272"/>
                    <a:gd name="T7" fmla="*/ 31 h 273"/>
                    <a:gd name="T8" fmla="*/ 243 w 272"/>
                    <a:gd name="T9" fmla="*/ 51 h 273"/>
                    <a:gd name="T10" fmla="*/ 259 w 272"/>
                    <a:gd name="T11" fmla="*/ 78 h 273"/>
                    <a:gd name="T12" fmla="*/ 269 w 272"/>
                    <a:gd name="T13" fmla="*/ 105 h 273"/>
                    <a:gd name="T14" fmla="*/ 272 w 272"/>
                    <a:gd name="T15" fmla="*/ 137 h 273"/>
                    <a:gd name="T16" fmla="*/ 269 w 272"/>
                    <a:gd name="T17" fmla="*/ 168 h 273"/>
                    <a:gd name="T18" fmla="*/ 259 w 272"/>
                    <a:gd name="T19" fmla="*/ 197 h 273"/>
                    <a:gd name="T20" fmla="*/ 243 w 272"/>
                    <a:gd name="T21" fmla="*/ 222 h 273"/>
                    <a:gd name="T22" fmla="*/ 221 w 272"/>
                    <a:gd name="T23" fmla="*/ 244 h 273"/>
                    <a:gd name="T24" fmla="*/ 197 w 272"/>
                    <a:gd name="T25" fmla="*/ 260 h 273"/>
                    <a:gd name="T26" fmla="*/ 168 w 272"/>
                    <a:gd name="T27" fmla="*/ 270 h 273"/>
                    <a:gd name="T28" fmla="*/ 137 w 272"/>
                    <a:gd name="T29" fmla="*/ 273 h 273"/>
                    <a:gd name="T30" fmla="*/ 105 w 272"/>
                    <a:gd name="T31" fmla="*/ 270 h 273"/>
                    <a:gd name="T32" fmla="*/ 77 w 272"/>
                    <a:gd name="T33" fmla="*/ 260 h 273"/>
                    <a:gd name="T34" fmla="*/ 51 w 272"/>
                    <a:gd name="T35" fmla="*/ 244 h 273"/>
                    <a:gd name="T36" fmla="*/ 31 w 272"/>
                    <a:gd name="T37" fmla="*/ 222 h 273"/>
                    <a:gd name="T38" fmla="*/ 15 w 272"/>
                    <a:gd name="T39" fmla="*/ 197 h 273"/>
                    <a:gd name="T40" fmla="*/ 5 w 272"/>
                    <a:gd name="T41" fmla="*/ 168 h 273"/>
                    <a:gd name="T42" fmla="*/ 0 w 272"/>
                    <a:gd name="T43" fmla="*/ 137 h 273"/>
                    <a:gd name="T44" fmla="*/ 5 w 272"/>
                    <a:gd name="T45" fmla="*/ 105 h 273"/>
                    <a:gd name="T46" fmla="*/ 15 w 272"/>
                    <a:gd name="T47" fmla="*/ 78 h 273"/>
                    <a:gd name="T48" fmla="*/ 31 w 272"/>
                    <a:gd name="T49" fmla="*/ 51 h 273"/>
                    <a:gd name="T50" fmla="*/ 51 w 272"/>
                    <a:gd name="T51" fmla="*/ 31 h 273"/>
                    <a:gd name="T52" fmla="*/ 77 w 272"/>
                    <a:gd name="T53" fmla="*/ 15 h 273"/>
                    <a:gd name="T54" fmla="*/ 105 w 272"/>
                    <a:gd name="T55" fmla="*/ 5 h 273"/>
                    <a:gd name="T56" fmla="*/ 137 w 272"/>
                    <a:gd name="T57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2" h="273">
                      <a:moveTo>
                        <a:pt x="137" y="0"/>
                      </a:moveTo>
                      <a:lnTo>
                        <a:pt x="168" y="5"/>
                      </a:lnTo>
                      <a:lnTo>
                        <a:pt x="197" y="15"/>
                      </a:lnTo>
                      <a:lnTo>
                        <a:pt x="221" y="31"/>
                      </a:lnTo>
                      <a:lnTo>
                        <a:pt x="243" y="51"/>
                      </a:lnTo>
                      <a:lnTo>
                        <a:pt x="259" y="78"/>
                      </a:lnTo>
                      <a:lnTo>
                        <a:pt x="269" y="105"/>
                      </a:lnTo>
                      <a:lnTo>
                        <a:pt x="272" y="137"/>
                      </a:lnTo>
                      <a:lnTo>
                        <a:pt x="269" y="168"/>
                      </a:lnTo>
                      <a:lnTo>
                        <a:pt x="259" y="197"/>
                      </a:lnTo>
                      <a:lnTo>
                        <a:pt x="243" y="222"/>
                      </a:lnTo>
                      <a:lnTo>
                        <a:pt x="221" y="244"/>
                      </a:lnTo>
                      <a:lnTo>
                        <a:pt x="197" y="260"/>
                      </a:lnTo>
                      <a:lnTo>
                        <a:pt x="168" y="270"/>
                      </a:lnTo>
                      <a:lnTo>
                        <a:pt x="137" y="273"/>
                      </a:lnTo>
                      <a:lnTo>
                        <a:pt x="105" y="270"/>
                      </a:lnTo>
                      <a:lnTo>
                        <a:pt x="77" y="260"/>
                      </a:lnTo>
                      <a:lnTo>
                        <a:pt x="51" y="244"/>
                      </a:lnTo>
                      <a:lnTo>
                        <a:pt x="31" y="222"/>
                      </a:lnTo>
                      <a:lnTo>
                        <a:pt x="15" y="197"/>
                      </a:lnTo>
                      <a:lnTo>
                        <a:pt x="5" y="168"/>
                      </a:lnTo>
                      <a:lnTo>
                        <a:pt x="0" y="137"/>
                      </a:lnTo>
                      <a:lnTo>
                        <a:pt x="5" y="105"/>
                      </a:lnTo>
                      <a:lnTo>
                        <a:pt x="15" y="78"/>
                      </a:lnTo>
                      <a:lnTo>
                        <a:pt x="31" y="51"/>
                      </a:lnTo>
                      <a:lnTo>
                        <a:pt x="51" y="31"/>
                      </a:lnTo>
                      <a:lnTo>
                        <a:pt x="77" y="15"/>
                      </a:lnTo>
                      <a:lnTo>
                        <a:pt x="105" y="5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7163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/>
                </a:p>
              </p:txBody>
            </p:sp>
            <p:sp>
              <p:nvSpPr>
                <p:cNvPr id="83" name="Freeform 9"/>
                <p:cNvSpPr>
                  <a:spLocks/>
                </p:cNvSpPr>
                <p:nvPr/>
              </p:nvSpPr>
              <p:spPr bwMode="auto">
                <a:xfrm flipH="1">
                  <a:off x="10881117" y="4232276"/>
                  <a:ext cx="241300" cy="239713"/>
                </a:xfrm>
                <a:custGeom>
                  <a:avLst/>
                  <a:gdLst>
                    <a:gd name="T0" fmla="*/ 76 w 152"/>
                    <a:gd name="T1" fmla="*/ 0 h 151"/>
                    <a:gd name="T2" fmla="*/ 99 w 152"/>
                    <a:gd name="T3" fmla="*/ 3 h 151"/>
                    <a:gd name="T4" fmla="*/ 120 w 152"/>
                    <a:gd name="T5" fmla="*/ 14 h 151"/>
                    <a:gd name="T6" fmla="*/ 137 w 152"/>
                    <a:gd name="T7" fmla="*/ 30 h 151"/>
                    <a:gd name="T8" fmla="*/ 147 w 152"/>
                    <a:gd name="T9" fmla="*/ 51 h 151"/>
                    <a:gd name="T10" fmla="*/ 152 w 152"/>
                    <a:gd name="T11" fmla="*/ 75 h 151"/>
                    <a:gd name="T12" fmla="*/ 147 w 152"/>
                    <a:gd name="T13" fmla="*/ 99 h 151"/>
                    <a:gd name="T14" fmla="*/ 137 w 152"/>
                    <a:gd name="T15" fmla="*/ 119 h 151"/>
                    <a:gd name="T16" fmla="*/ 120 w 152"/>
                    <a:gd name="T17" fmla="*/ 137 h 151"/>
                    <a:gd name="T18" fmla="*/ 99 w 152"/>
                    <a:gd name="T19" fmla="*/ 147 h 151"/>
                    <a:gd name="T20" fmla="*/ 76 w 152"/>
                    <a:gd name="T21" fmla="*/ 151 h 151"/>
                    <a:gd name="T22" fmla="*/ 51 w 152"/>
                    <a:gd name="T23" fmla="*/ 147 h 151"/>
                    <a:gd name="T24" fmla="*/ 31 w 152"/>
                    <a:gd name="T25" fmla="*/ 137 h 151"/>
                    <a:gd name="T26" fmla="*/ 15 w 152"/>
                    <a:gd name="T27" fmla="*/ 119 h 151"/>
                    <a:gd name="T28" fmla="*/ 3 w 152"/>
                    <a:gd name="T29" fmla="*/ 99 h 151"/>
                    <a:gd name="T30" fmla="*/ 0 w 152"/>
                    <a:gd name="T31" fmla="*/ 75 h 151"/>
                    <a:gd name="T32" fmla="*/ 3 w 152"/>
                    <a:gd name="T33" fmla="*/ 51 h 151"/>
                    <a:gd name="T34" fmla="*/ 15 w 152"/>
                    <a:gd name="T35" fmla="*/ 30 h 151"/>
                    <a:gd name="T36" fmla="*/ 31 w 152"/>
                    <a:gd name="T37" fmla="*/ 14 h 151"/>
                    <a:gd name="T38" fmla="*/ 51 w 152"/>
                    <a:gd name="T39" fmla="*/ 3 h 151"/>
                    <a:gd name="T40" fmla="*/ 76 w 152"/>
                    <a:gd name="T4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2" h="151">
                      <a:moveTo>
                        <a:pt x="76" y="0"/>
                      </a:moveTo>
                      <a:lnTo>
                        <a:pt x="99" y="3"/>
                      </a:lnTo>
                      <a:lnTo>
                        <a:pt x="120" y="14"/>
                      </a:lnTo>
                      <a:lnTo>
                        <a:pt x="137" y="30"/>
                      </a:lnTo>
                      <a:lnTo>
                        <a:pt x="147" y="51"/>
                      </a:lnTo>
                      <a:lnTo>
                        <a:pt x="152" y="75"/>
                      </a:lnTo>
                      <a:lnTo>
                        <a:pt x="147" y="99"/>
                      </a:lnTo>
                      <a:lnTo>
                        <a:pt x="137" y="119"/>
                      </a:lnTo>
                      <a:lnTo>
                        <a:pt x="120" y="137"/>
                      </a:lnTo>
                      <a:lnTo>
                        <a:pt x="99" y="147"/>
                      </a:lnTo>
                      <a:lnTo>
                        <a:pt x="76" y="151"/>
                      </a:lnTo>
                      <a:lnTo>
                        <a:pt x="51" y="147"/>
                      </a:lnTo>
                      <a:lnTo>
                        <a:pt x="31" y="137"/>
                      </a:lnTo>
                      <a:lnTo>
                        <a:pt x="15" y="119"/>
                      </a:lnTo>
                      <a:lnTo>
                        <a:pt x="3" y="99"/>
                      </a:lnTo>
                      <a:lnTo>
                        <a:pt x="0" y="75"/>
                      </a:lnTo>
                      <a:lnTo>
                        <a:pt x="3" y="51"/>
                      </a:lnTo>
                      <a:lnTo>
                        <a:pt x="15" y="30"/>
                      </a:lnTo>
                      <a:lnTo>
                        <a:pt x="31" y="14"/>
                      </a:lnTo>
                      <a:lnTo>
                        <a:pt x="51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3C3C3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4" name="Freeform 10"/>
                <p:cNvSpPr>
                  <a:spLocks/>
                </p:cNvSpPr>
                <p:nvPr/>
              </p:nvSpPr>
              <p:spPr bwMode="auto">
                <a:xfrm flipH="1">
                  <a:off x="11946330" y="4133851"/>
                  <a:ext cx="431800" cy="433388"/>
                </a:xfrm>
                <a:custGeom>
                  <a:avLst/>
                  <a:gdLst>
                    <a:gd name="T0" fmla="*/ 137 w 272"/>
                    <a:gd name="T1" fmla="*/ 0 h 273"/>
                    <a:gd name="T2" fmla="*/ 167 w 272"/>
                    <a:gd name="T3" fmla="*/ 5 h 273"/>
                    <a:gd name="T4" fmla="*/ 197 w 272"/>
                    <a:gd name="T5" fmla="*/ 15 h 273"/>
                    <a:gd name="T6" fmla="*/ 221 w 272"/>
                    <a:gd name="T7" fmla="*/ 31 h 273"/>
                    <a:gd name="T8" fmla="*/ 243 w 272"/>
                    <a:gd name="T9" fmla="*/ 51 h 273"/>
                    <a:gd name="T10" fmla="*/ 259 w 272"/>
                    <a:gd name="T11" fmla="*/ 78 h 273"/>
                    <a:gd name="T12" fmla="*/ 269 w 272"/>
                    <a:gd name="T13" fmla="*/ 105 h 273"/>
                    <a:gd name="T14" fmla="*/ 272 w 272"/>
                    <a:gd name="T15" fmla="*/ 137 h 273"/>
                    <a:gd name="T16" fmla="*/ 269 w 272"/>
                    <a:gd name="T17" fmla="*/ 168 h 273"/>
                    <a:gd name="T18" fmla="*/ 259 w 272"/>
                    <a:gd name="T19" fmla="*/ 197 h 273"/>
                    <a:gd name="T20" fmla="*/ 243 w 272"/>
                    <a:gd name="T21" fmla="*/ 222 h 273"/>
                    <a:gd name="T22" fmla="*/ 221 w 272"/>
                    <a:gd name="T23" fmla="*/ 244 h 273"/>
                    <a:gd name="T24" fmla="*/ 197 w 272"/>
                    <a:gd name="T25" fmla="*/ 260 h 273"/>
                    <a:gd name="T26" fmla="*/ 167 w 272"/>
                    <a:gd name="T27" fmla="*/ 270 h 273"/>
                    <a:gd name="T28" fmla="*/ 137 w 272"/>
                    <a:gd name="T29" fmla="*/ 273 h 273"/>
                    <a:gd name="T30" fmla="*/ 105 w 272"/>
                    <a:gd name="T31" fmla="*/ 270 h 273"/>
                    <a:gd name="T32" fmla="*/ 77 w 272"/>
                    <a:gd name="T33" fmla="*/ 260 h 273"/>
                    <a:gd name="T34" fmla="*/ 51 w 272"/>
                    <a:gd name="T35" fmla="*/ 244 h 273"/>
                    <a:gd name="T36" fmla="*/ 31 w 272"/>
                    <a:gd name="T37" fmla="*/ 222 h 273"/>
                    <a:gd name="T38" fmla="*/ 15 w 272"/>
                    <a:gd name="T39" fmla="*/ 197 h 273"/>
                    <a:gd name="T40" fmla="*/ 5 w 272"/>
                    <a:gd name="T41" fmla="*/ 168 h 273"/>
                    <a:gd name="T42" fmla="*/ 0 w 272"/>
                    <a:gd name="T43" fmla="*/ 137 h 273"/>
                    <a:gd name="T44" fmla="*/ 5 w 272"/>
                    <a:gd name="T45" fmla="*/ 105 h 273"/>
                    <a:gd name="T46" fmla="*/ 15 w 272"/>
                    <a:gd name="T47" fmla="*/ 78 h 273"/>
                    <a:gd name="T48" fmla="*/ 31 w 272"/>
                    <a:gd name="T49" fmla="*/ 51 h 273"/>
                    <a:gd name="T50" fmla="*/ 51 w 272"/>
                    <a:gd name="T51" fmla="*/ 31 h 273"/>
                    <a:gd name="T52" fmla="*/ 77 w 272"/>
                    <a:gd name="T53" fmla="*/ 15 h 273"/>
                    <a:gd name="T54" fmla="*/ 105 w 272"/>
                    <a:gd name="T55" fmla="*/ 5 h 273"/>
                    <a:gd name="T56" fmla="*/ 137 w 272"/>
                    <a:gd name="T57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2" h="273">
                      <a:moveTo>
                        <a:pt x="137" y="0"/>
                      </a:moveTo>
                      <a:lnTo>
                        <a:pt x="167" y="5"/>
                      </a:lnTo>
                      <a:lnTo>
                        <a:pt x="197" y="15"/>
                      </a:lnTo>
                      <a:lnTo>
                        <a:pt x="221" y="31"/>
                      </a:lnTo>
                      <a:lnTo>
                        <a:pt x="243" y="51"/>
                      </a:lnTo>
                      <a:lnTo>
                        <a:pt x="259" y="78"/>
                      </a:lnTo>
                      <a:lnTo>
                        <a:pt x="269" y="105"/>
                      </a:lnTo>
                      <a:lnTo>
                        <a:pt x="272" y="137"/>
                      </a:lnTo>
                      <a:lnTo>
                        <a:pt x="269" y="168"/>
                      </a:lnTo>
                      <a:lnTo>
                        <a:pt x="259" y="197"/>
                      </a:lnTo>
                      <a:lnTo>
                        <a:pt x="243" y="222"/>
                      </a:lnTo>
                      <a:lnTo>
                        <a:pt x="221" y="244"/>
                      </a:lnTo>
                      <a:lnTo>
                        <a:pt x="197" y="260"/>
                      </a:lnTo>
                      <a:lnTo>
                        <a:pt x="167" y="270"/>
                      </a:lnTo>
                      <a:lnTo>
                        <a:pt x="137" y="273"/>
                      </a:lnTo>
                      <a:lnTo>
                        <a:pt x="105" y="270"/>
                      </a:lnTo>
                      <a:lnTo>
                        <a:pt x="77" y="260"/>
                      </a:lnTo>
                      <a:lnTo>
                        <a:pt x="51" y="244"/>
                      </a:lnTo>
                      <a:lnTo>
                        <a:pt x="31" y="222"/>
                      </a:lnTo>
                      <a:lnTo>
                        <a:pt x="15" y="197"/>
                      </a:lnTo>
                      <a:lnTo>
                        <a:pt x="5" y="168"/>
                      </a:lnTo>
                      <a:lnTo>
                        <a:pt x="0" y="137"/>
                      </a:lnTo>
                      <a:lnTo>
                        <a:pt x="5" y="105"/>
                      </a:lnTo>
                      <a:lnTo>
                        <a:pt x="15" y="78"/>
                      </a:lnTo>
                      <a:lnTo>
                        <a:pt x="31" y="51"/>
                      </a:lnTo>
                      <a:lnTo>
                        <a:pt x="51" y="31"/>
                      </a:lnTo>
                      <a:lnTo>
                        <a:pt x="77" y="15"/>
                      </a:lnTo>
                      <a:lnTo>
                        <a:pt x="105" y="5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7163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/>
                </a:p>
              </p:txBody>
            </p:sp>
            <p:sp>
              <p:nvSpPr>
                <p:cNvPr id="85" name="Freeform 11"/>
                <p:cNvSpPr>
                  <a:spLocks/>
                </p:cNvSpPr>
                <p:nvPr/>
              </p:nvSpPr>
              <p:spPr bwMode="auto">
                <a:xfrm flipH="1">
                  <a:off x="12039992" y="4232276"/>
                  <a:ext cx="241300" cy="239713"/>
                </a:xfrm>
                <a:custGeom>
                  <a:avLst/>
                  <a:gdLst>
                    <a:gd name="T0" fmla="*/ 76 w 152"/>
                    <a:gd name="T1" fmla="*/ 0 h 151"/>
                    <a:gd name="T2" fmla="*/ 99 w 152"/>
                    <a:gd name="T3" fmla="*/ 3 h 151"/>
                    <a:gd name="T4" fmla="*/ 121 w 152"/>
                    <a:gd name="T5" fmla="*/ 14 h 151"/>
                    <a:gd name="T6" fmla="*/ 137 w 152"/>
                    <a:gd name="T7" fmla="*/ 30 h 151"/>
                    <a:gd name="T8" fmla="*/ 147 w 152"/>
                    <a:gd name="T9" fmla="*/ 51 h 151"/>
                    <a:gd name="T10" fmla="*/ 152 w 152"/>
                    <a:gd name="T11" fmla="*/ 75 h 151"/>
                    <a:gd name="T12" fmla="*/ 147 w 152"/>
                    <a:gd name="T13" fmla="*/ 99 h 151"/>
                    <a:gd name="T14" fmla="*/ 137 w 152"/>
                    <a:gd name="T15" fmla="*/ 119 h 151"/>
                    <a:gd name="T16" fmla="*/ 121 w 152"/>
                    <a:gd name="T17" fmla="*/ 137 h 151"/>
                    <a:gd name="T18" fmla="*/ 99 w 152"/>
                    <a:gd name="T19" fmla="*/ 147 h 151"/>
                    <a:gd name="T20" fmla="*/ 76 w 152"/>
                    <a:gd name="T21" fmla="*/ 151 h 151"/>
                    <a:gd name="T22" fmla="*/ 51 w 152"/>
                    <a:gd name="T23" fmla="*/ 147 h 151"/>
                    <a:gd name="T24" fmla="*/ 31 w 152"/>
                    <a:gd name="T25" fmla="*/ 137 h 151"/>
                    <a:gd name="T26" fmla="*/ 15 w 152"/>
                    <a:gd name="T27" fmla="*/ 119 h 151"/>
                    <a:gd name="T28" fmla="*/ 5 w 152"/>
                    <a:gd name="T29" fmla="*/ 99 h 151"/>
                    <a:gd name="T30" fmla="*/ 0 w 152"/>
                    <a:gd name="T31" fmla="*/ 75 h 151"/>
                    <a:gd name="T32" fmla="*/ 5 w 152"/>
                    <a:gd name="T33" fmla="*/ 51 h 151"/>
                    <a:gd name="T34" fmla="*/ 15 w 152"/>
                    <a:gd name="T35" fmla="*/ 30 h 151"/>
                    <a:gd name="T36" fmla="*/ 31 w 152"/>
                    <a:gd name="T37" fmla="*/ 14 h 151"/>
                    <a:gd name="T38" fmla="*/ 51 w 152"/>
                    <a:gd name="T39" fmla="*/ 3 h 151"/>
                    <a:gd name="T40" fmla="*/ 76 w 152"/>
                    <a:gd name="T4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2" h="151">
                      <a:moveTo>
                        <a:pt x="76" y="0"/>
                      </a:moveTo>
                      <a:lnTo>
                        <a:pt x="99" y="3"/>
                      </a:lnTo>
                      <a:lnTo>
                        <a:pt x="121" y="14"/>
                      </a:lnTo>
                      <a:lnTo>
                        <a:pt x="137" y="30"/>
                      </a:lnTo>
                      <a:lnTo>
                        <a:pt x="147" y="51"/>
                      </a:lnTo>
                      <a:lnTo>
                        <a:pt x="152" y="75"/>
                      </a:lnTo>
                      <a:lnTo>
                        <a:pt x="147" y="99"/>
                      </a:lnTo>
                      <a:lnTo>
                        <a:pt x="137" y="119"/>
                      </a:lnTo>
                      <a:lnTo>
                        <a:pt x="121" y="137"/>
                      </a:lnTo>
                      <a:lnTo>
                        <a:pt x="99" y="147"/>
                      </a:lnTo>
                      <a:lnTo>
                        <a:pt x="76" y="151"/>
                      </a:lnTo>
                      <a:lnTo>
                        <a:pt x="51" y="147"/>
                      </a:lnTo>
                      <a:lnTo>
                        <a:pt x="31" y="137"/>
                      </a:lnTo>
                      <a:lnTo>
                        <a:pt x="15" y="119"/>
                      </a:lnTo>
                      <a:lnTo>
                        <a:pt x="5" y="99"/>
                      </a:lnTo>
                      <a:lnTo>
                        <a:pt x="0" y="75"/>
                      </a:lnTo>
                      <a:lnTo>
                        <a:pt x="5" y="51"/>
                      </a:lnTo>
                      <a:lnTo>
                        <a:pt x="15" y="30"/>
                      </a:lnTo>
                      <a:lnTo>
                        <a:pt x="31" y="14"/>
                      </a:lnTo>
                      <a:lnTo>
                        <a:pt x="51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3C3C3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6" name="Freeform 7"/>
                <p:cNvSpPr>
                  <a:spLocks/>
                </p:cNvSpPr>
                <p:nvPr/>
              </p:nvSpPr>
              <p:spPr bwMode="auto">
                <a:xfrm rot="10800000" flipH="1">
                  <a:off x="16448659" y="4035426"/>
                  <a:ext cx="1899746" cy="368300"/>
                </a:xfrm>
                <a:prstGeom prst="trapezoid">
                  <a:avLst>
                    <a:gd name="adj" fmla="val 58975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7" name="Freeform 8"/>
                <p:cNvSpPr>
                  <a:spLocks/>
                </p:cNvSpPr>
                <p:nvPr/>
              </p:nvSpPr>
              <p:spPr bwMode="auto">
                <a:xfrm flipH="1">
                  <a:off x="16601114" y="4133851"/>
                  <a:ext cx="431800" cy="433388"/>
                </a:xfrm>
                <a:custGeom>
                  <a:avLst/>
                  <a:gdLst>
                    <a:gd name="T0" fmla="*/ 137 w 272"/>
                    <a:gd name="T1" fmla="*/ 0 h 273"/>
                    <a:gd name="T2" fmla="*/ 168 w 272"/>
                    <a:gd name="T3" fmla="*/ 5 h 273"/>
                    <a:gd name="T4" fmla="*/ 197 w 272"/>
                    <a:gd name="T5" fmla="*/ 15 h 273"/>
                    <a:gd name="T6" fmla="*/ 221 w 272"/>
                    <a:gd name="T7" fmla="*/ 31 h 273"/>
                    <a:gd name="T8" fmla="*/ 243 w 272"/>
                    <a:gd name="T9" fmla="*/ 51 h 273"/>
                    <a:gd name="T10" fmla="*/ 259 w 272"/>
                    <a:gd name="T11" fmla="*/ 78 h 273"/>
                    <a:gd name="T12" fmla="*/ 269 w 272"/>
                    <a:gd name="T13" fmla="*/ 105 h 273"/>
                    <a:gd name="T14" fmla="*/ 272 w 272"/>
                    <a:gd name="T15" fmla="*/ 137 h 273"/>
                    <a:gd name="T16" fmla="*/ 269 w 272"/>
                    <a:gd name="T17" fmla="*/ 168 h 273"/>
                    <a:gd name="T18" fmla="*/ 259 w 272"/>
                    <a:gd name="T19" fmla="*/ 197 h 273"/>
                    <a:gd name="T20" fmla="*/ 243 w 272"/>
                    <a:gd name="T21" fmla="*/ 222 h 273"/>
                    <a:gd name="T22" fmla="*/ 221 w 272"/>
                    <a:gd name="T23" fmla="*/ 244 h 273"/>
                    <a:gd name="T24" fmla="*/ 197 w 272"/>
                    <a:gd name="T25" fmla="*/ 260 h 273"/>
                    <a:gd name="T26" fmla="*/ 168 w 272"/>
                    <a:gd name="T27" fmla="*/ 270 h 273"/>
                    <a:gd name="T28" fmla="*/ 137 w 272"/>
                    <a:gd name="T29" fmla="*/ 273 h 273"/>
                    <a:gd name="T30" fmla="*/ 105 w 272"/>
                    <a:gd name="T31" fmla="*/ 270 h 273"/>
                    <a:gd name="T32" fmla="*/ 77 w 272"/>
                    <a:gd name="T33" fmla="*/ 260 h 273"/>
                    <a:gd name="T34" fmla="*/ 51 w 272"/>
                    <a:gd name="T35" fmla="*/ 244 h 273"/>
                    <a:gd name="T36" fmla="*/ 31 w 272"/>
                    <a:gd name="T37" fmla="*/ 222 h 273"/>
                    <a:gd name="T38" fmla="*/ 15 w 272"/>
                    <a:gd name="T39" fmla="*/ 197 h 273"/>
                    <a:gd name="T40" fmla="*/ 5 w 272"/>
                    <a:gd name="T41" fmla="*/ 168 h 273"/>
                    <a:gd name="T42" fmla="*/ 0 w 272"/>
                    <a:gd name="T43" fmla="*/ 137 h 273"/>
                    <a:gd name="T44" fmla="*/ 5 w 272"/>
                    <a:gd name="T45" fmla="*/ 105 h 273"/>
                    <a:gd name="T46" fmla="*/ 15 w 272"/>
                    <a:gd name="T47" fmla="*/ 78 h 273"/>
                    <a:gd name="T48" fmla="*/ 31 w 272"/>
                    <a:gd name="T49" fmla="*/ 51 h 273"/>
                    <a:gd name="T50" fmla="*/ 51 w 272"/>
                    <a:gd name="T51" fmla="*/ 31 h 273"/>
                    <a:gd name="T52" fmla="*/ 77 w 272"/>
                    <a:gd name="T53" fmla="*/ 15 h 273"/>
                    <a:gd name="T54" fmla="*/ 105 w 272"/>
                    <a:gd name="T55" fmla="*/ 5 h 273"/>
                    <a:gd name="T56" fmla="*/ 137 w 272"/>
                    <a:gd name="T57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2" h="273">
                      <a:moveTo>
                        <a:pt x="137" y="0"/>
                      </a:moveTo>
                      <a:lnTo>
                        <a:pt x="168" y="5"/>
                      </a:lnTo>
                      <a:lnTo>
                        <a:pt x="197" y="15"/>
                      </a:lnTo>
                      <a:lnTo>
                        <a:pt x="221" y="31"/>
                      </a:lnTo>
                      <a:lnTo>
                        <a:pt x="243" y="51"/>
                      </a:lnTo>
                      <a:lnTo>
                        <a:pt x="259" y="78"/>
                      </a:lnTo>
                      <a:lnTo>
                        <a:pt x="269" y="105"/>
                      </a:lnTo>
                      <a:lnTo>
                        <a:pt x="272" y="137"/>
                      </a:lnTo>
                      <a:lnTo>
                        <a:pt x="269" y="168"/>
                      </a:lnTo>
                      <a:lnTo>
                        <a:pt x="259" y="197"/>
                      </a:lnTo>
                      <a:lnTo>
                        <a:pt x="243" y="222"/>
                      </a:lnTo>
                      <a:lnTo>
                        <a:pt x="221" y="244"/>
                      </a:lnTo>
                      <a:lnTo>
                        <a:pt x="197" y="260"/>
                      </a:lnTo>
                      <a:lnTo>
                        <a:pt x="168" y="270"/>
                      </a:lnTo>
                      <a:lnTo>
                        <a:pt x="137" y="273"/>
                      </a:lnTo>
                      <a:lnTo>
                        <a:pt x="105" y="270"/>
                      </a:lnTo>
                      <a:lnTo>
                        <a:pt x="77" y="260"/>
                      </a:lnTo>
                      <a:lnTo>
                        <a:pt x="51" y="244"/>
                      </a:lnTo>
                      <a:lnTo>
                        <a:pt x="31" y="222"/>
                      </a:lnTo>
                      <a:lnTo>
                        <a:pt x="15" y="197"/>
                      </a:lnTo>
                      <a:lnTo>
                        <a:pt x="5" y="168"/>
                      </a:lnTo>
                      <a:lnTo>
                        <a:pt x="0" y="137"/>
                      </a:lnTo>
                      <a:lnTo>
                        <a:pt x="5" y="105"/>
                      </a:lnTo>
                      <a:lnTo>
                        <a:pt x="15" y="78"/>
                      </a:lnTo>
                      <a:lnTo>
                        <a:pt x="31" y="51"/>
                      </a:lnTo>
                      <a:lnTo>
                        <a:pt x="51" y="31"/>
                      </a:lnTo>
                      <a:lnTo>
                        <a:pt x="77" y="15"/>
                      </a:lnTo>
                      <a:lnTo>
                        <a:pt x="105" y="5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7163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/>
                </a:p>
              </p:txBody>
            </p:sp>
            <p:sp>
              <p:nvSpPr>
                <p:cNvPr id="88" name="Freeform 9"/>
                <p:cNvSpPr>
                  <a:spLocks/>
                </p:cNvSpPr>
                <p:nvPr/>
              </p:nvSpPr>
              <p:spPr bwMode="auto">
                <a:xfrm flipH="1">
                  <a:off x="16700884" y="4238345"/>
                  <a:ext cx="229082" cy="227576"/>
                </a:xfrm>
                <a:custGeom>
                  <a:avLst/>
                  <a:gdLst>
                    <a:gd name="T0" fmla="*/ 76 w 152"/>
                    <a:gd name="T1" fmla="*/ 0 h 151"/>
                    <a:gd name="T2" fmla="*/ 99 w 152"/>
                    <a:gd name="T3" fmla="*/ 3 h 151"/>
                    <a:gd name="T4" fmla="*/ 120 w 152"/>
                    <a:gd name="T5" fmla="*/ 14 h 151"/>
                    <a:gd name="T6" fmla="*/ 137 w 152"/>
                    <a:gd name="T7" fmla="*/ 30 h 151"/>
                    <a:gd name="T8" fmla="*/ 147 w 152"/>
                    <a:gd name="T9" fmla="*/ 51 h 151"/>
                    <a:gd name="T10" fmla="*/ 152 w 152"/>
                    <a:gd name="T11" fmla="*/ 75 h 151"/>
                    <a:gd name="T12" fmla="*/ 147 w 152"/>
                    <a:gd name="T13" fmla="*/ 99 h 151"/>
                    <a:gd name="T14" fmla="*/ 137 w 152"/>
                    <a:gd name="T15" fmla="*/ 119 h 151"/>
                    <a:gd name="T16" fmla="*/ 120 w 152"/>
                    <a:gd name="T17" fmla="*/ 137 h 151"/>
                    <a:gd name="T18" fmla="*/ 99 w 152"/>
                    <a:gd name="T19" fmla="*/ 147 h 151"/>
                    <a:gd name="T20" fmla="*/ 76 w 152"/>
                    <a:gd name="T21" fmla="*/ 151 h 151"/>
                    <a:gd name="T22" fmla="*/ 51 w 152"/>
                    <a:gd name="T23" fmla="*/ 147 h 151"/>
                    <a:gd name="T24" fmla="*/ 31 w 152"/>
                    <a:gd name="T25" fmla="*/ 137 h 151"/>
                    <a:gd name="T26" fmla="*/ 15 w 152"/>
                    <a:gd name="T27" fmla="*/ 119 h 151"/>
                    <a:gd name="T28" fmla="*/ 3 w 152"/>
                    <a:gd name="T29" fmla="*/ 99 h 151"/>
                    <a:gd name="T30" fmla="*/ 0 w 152"/>
                    <a:gd name="T31" fmla="*/ 75 h 151"/>
                    <a:gd name="T32" fmla="*/ 3 w 152"/>
                    <a:gd name="T33" fmla="*/ 51 h 151"/>
                    <a:gd name="T34" fmla="*/ 15 w 152"/>
                    <a:gd name="T35" fmla="*/ 30 h 151"/>
                    <a:gd name="T36" fmla="*/ 31 w 152"/>
                    <a:gd name="T37" fmla="*/ 14 h 151"/>
                    <a:gd name="T38" fmla="*/ 51 w 152"/>
                    <a:gd name="T39" fmla="*/ 3 h 151"/>
                    <a:gd name="T40" fmla="*/ 76 w 152"/>
                    <a:gd name="T4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2" h="151">
                      <a:moveTo>
                        <a:pt x="76" y="0"/>
                      </a:moveTo>
                      <a:lnTo>
                        <a:pt x="99" y="3"/>
                      </a:lnTo>
                      <a:lnTo>
                        <a:pt x="120" y="14"/>
                      </a:lnTo>
                      <a:lnTo>
                        <a:pt x="137" y="30"/>
                      </a:lnTo>
                      <a:lnTo>
                        <a:pt x="147" y="51"/>
                      </a:lnTo>
                      <a:lnTo>
                        <a:pt x="152" y="75"/>
                      </a:lnTo>
                      <a:lnTo>
                        <a:pt x="147" y="99"/>
                      </a:lnTo>
                      <a:lnTo>
                        <a:pt x="137" y="119"/>
                      </a:lnTo>
                      <a:lnTo>
                        <a:pt x="120" y="137"/>
                      </a:lnTo>
                      <a:lnTo>
                        <a:pt x="99" y="147"/>
                      </a:lnTo>
                      <a:lnTo>
                        <a:pt x="76" y="151"/>
                      </a:lnTo>
                      <a:lnTo>
                        <a:pt x="51" y="147"/>
                      </a:lnTo>
                      <a:lnTo>
                        <a:pt x="31" y="137"/>
                      </a:lnTo>
                      <a:lnTo>
                        <a:pt x="15" y="119"/>
                      </a:lnTo>
                      <a:lnTo>
                        <a:pt x="3" y="99"/>
                      </a:lnTo>
                      <a:lnTo>
                        <a:pt x="0" y="75"/>
                      </a:lnTo>
                      <a:lnTo>
                        <a:pt x="3" y="51"/>
                      </a:lnTo>
                      <a:lnTo>
                        <a:pt x="15" y="30"/>
                      </a:lnTo>
                      <a:lnTo>
                        <a:pt x="31" y="14"/>
                      </a:lnTo>
                      <a:lnTo>
                        <a:pt x="51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3C3C3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89" name="Freeform 10"/>
                <p:cNvSpPr>
                  <a:spLocks/>
                </p:cNvSpPr>
                <p:nvPr/>
              </p:nvSpPr>
              <p:spPr bwMode="auto">
                <a:xfrm flipH="1">
                  <a:off x="17759989" y="4133851"/>
                  <a:ext cx="431800" cy="433388"/>
                </a:xfrm>
                <a:custGeom>
                  <a:avLst/>
                  <a:gdLst>
                    <a:gd name="T0" fmla="*/ 137 w 272"/>
                    <a:gd name="T1" fmla="*/ 0 h 273"/>
                    <a:gd name="T2" fmla="*/ 167 w 272"/>
                    <a:gd name="T3" fmla="*/ 5 h 273"/>
                    <a:gd name="T4" fmla="*/ 197 w 272"/>
                    <a:gd name="T5" fmla="*/ 15 h 273"/>
                    <a:gd name="T6" fmla="*/ 221 w 272"/>
                    <a:gd name="T7" fmla="*/ 31 h 273"/>
                    <a:gd name="T8" fmla="*/ 243 w 272"/>
                    <a:gd name="T9" fmla="*/ 51 h 273"/>
                    <a:gd name="T10" fmla="*/ 259 w 272"/>
                    <a:gd name="T11" fmla="*/ 78 h 273"/>
                    <a:gd name="T12" fmla="*/ 269 w 272"/>
                    <a:gd name="T13" fmla="*/ 105 h 273"/>
                    <a:gd name="T14" fmla="*/ 272 w 272"/>
                    <a:gd name="T15" fmla="*/ 137 h 273"/>
                    <a:gd name="T16" fmla="*/ 269 w 272"/>
                    <a:gd name="T17" fmla="*/ 168 h 273"/>
                    <a:gd name="T18" fmla="*/ 259 w 272"/>
                    <a:gd name="T19" fmla="*/ 197 h 273"/>
                    <a:gd name="T20" fmla="*/ 243 w 272"/>
                    <a:gd name="T21" fmla="*/ 222 h 273"/>
                    <a:gd name="T22" fmla="*/ 221 w 272"/>
                    <a:gd name="T23" fmla="*/ 244 h 273"/>
                    <a:gd name="T24" fmla="*/ 197 w 272"/>
                    <a:gd name="T25" fmla="*/ 260 h 273"/>
                    <a:gd name="T26" fmla="*/ 167 w 272"/>
                    <a:gd name="T27" fmla="*/ 270 h 273"/>
                    <a:gd name="T28" fmla="*/ 137 w 272"/>
                    <a:gd name="T29" fmla="*/ 273 h 273"/>
                    <a:gd name="T30" fmla="*/ 105 w 272"/>
                    <a:gd name="T31" fmla="*/ 270 h 273"/>
                    <a:gd name="T32" fmla="*/ 77 w 272"/>
                    <a:gd name="T33" fmla="*/ 260 h 273"/>
                    <a:gd name="T34" fmla="*/ 51 w 272"/>
                    <a:gd name="T35" fmla="*/ 244 h 273"/>
                    <a:gd name="T36" fmla="*/ 31 w 272"/>
                    <a:gd name="T37" fmla="*/ 222 h 273"/>
                    <a:gd name="T38" fmla="*/ 15 w 272"/>
                    <a:gd name="T39" fmla="*/ 197 h 273"/>
                    <a:gd name="T40" fmla="*/ 5 w 272"/>
                    <a:gd name="T41" fmla="*/ 168 h 273"/>
                    <a:gd name="T42" fmla="*/ 0 w 272"/>
                    <a:gd name="T43" fmla="*/ 137 h 273"/>
                    <a:gd name="T44" fmla="*/ 5 w 272"/>
                    <a:gd name="T45" fmla="*/ 105 h 273"/>
                    <a:gd name="T46" fmla="*/ 15 w 272"/>
                    <a:gd name="T47" fmla="*/ 78 h 273"/>
                    <a:gd name="T48" fmla="*/ 31 w 272"/>
                    <a:gd name="T49" fmla="*/ 51 h 273"/>
                    <a:gd name="T50" fmla="*/ 51 w 272"/>
                    <a:gd name="T51" fmla="*/ 31 h 273"/>
                    <a:gd name="T52" fmla="*/ 77 w 272"/>
                    <a:gd name="T53" fmla="*/ 15 h 273"/>
                    <a:gd name="T54" fmla="*/ 105 w 272"/>
                    <a:gd name="T55" fmla="*/ 5 h 273"/>
                    <a:gd name="T56" fmla="*/ 137 w 272"/>
                    <a:gd name="T57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2" h="273">
                      <a:moveTo>
                        <a:pt x="137" y="0"/>
                      </a:moveTo>
                      <a:lnTo>
                        <a:pt x="167" y="5"/>
                      </a:lnTo>
                      <a:lnTo>
                        <a:pt x="197" y="15"/>
                      </a:lnTo>
                      <a:lnTo>
                        <a:pt x="221" y="31"/>
                      </a:lnTo>
                      <a:lnTo>
                        <a:pt x="243" y="51"/>
                      </a:lnTo>
                      <a:lnTo>
                        <a:pt x="259" y="78"/>
                      </a:lnTo>
                      <a:lnTo>
                        <a:pt x="269" y="105"/>
                      </a:lnTo>
                      <a:lnTo>
                        <a:pt x="272" y="137"/>
                      </a:lnTo>
                      <a:lnTo>
                        <a:pt x="269" y="168"/>
                      </a:lnTo>
                      <a:lnTo>
                        <a:pt x="259" y="197"/>
                      </a:lnTo>
                      <a:lnTo>
                        <a:pt x="243" y="222"/>
                      </a:lnTo>
                      <a:lnTo>
                        <a:pt x="221" y="244"/>
                      </a:lnTo>
                      <a:lnTo>
                        <a:pt x="197" y="260"/>
                      </a:lnTo>
                      <a:lnTo>
                        <a:pt x="167" y="270"/>
                      </a:lnTo>
                      <a:lnTo>
                        <a:pt x="137" y="273"/>
                      </a:lnTo>
                      <a:lnTo>
                        <a:pt x="105" y="270"/>
                      </a:lnTo>
                      <a:lnTo>
                        <a:pt x="77" y="260"/>
                      </a:lnTo>
                      <a:lnTo>
                        <a:pt x="51" y="244"/>
                      </a:lnTo>
                      <a:lnTo>
                        <a:pt x="31" y="222"/>
                      </a:lnTo>
                      <a:lnTo>
                        <a:pt x="15" y="197"/>
                      </a:lnTo>
                      <a:lnTo>
                        <a:pt x="5" y="168"/>
                      </a:lnTo>
                      <a:lnTo>
                        <a:pt x="0" y="137"/>
                      </a:lnTo>
                      <a:lnTo>
                        <a:pt x="5" y="105"/>
                      </a:lnTo>
                      <a:lnTo>
                        <a:pt x="15" y="78"/>
                      </a:lnTo>
                      <a:lnTo>
                        <a:pt x="31" y="51"/>
                      </a:lnTo>
                      <a:lnTo>
                        <a:pt x="51" y="31"/>
                      </a:lnTo>
                      <a:lnTo>
                        <a:pt x="77" y="15"/>
                      </a:lnTo>
                      <a:lnTo>
                        <a:pt x="105" y="5"/>
                      </a:lnTo>
                      <a:lnTo>
                        <a:pt x="137" y="0"/>
                      </a:lnTo>
                      <a:close/>
                    </a:path>
                  </a:pathLst>
                </a:custGeom>
                <a:solidFill>
                  <a:srgbClr val="7163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/>
                </a:p>
              </p:txBody>
            </p:sp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17859760" y="4238345"/>
                  <a:ext cx="229082" cy="227576"/>
                </a:xfrm>
                <a:custGeom>
                  <a:avLst/>
                  <a:gdLst>
                    <a:gd name="T0" fmla="*/ 76 w 152"/>
                    <a:gd name="T1" fmla="*/ 0 h 151"/>
                    <a:gd name="T2" fmla="*/ 99 w 152"/>
                    <a:gd name="T3" fmla="*/ 3 h 151"/>
                    <a:gd name="T4" fmla="*/ 121 w 152"/>
                    <a:gd name="T5" fmla="*/ 14 h 151"/>
                    <a:gd name="T6" fmla="*/ 137 w 152"/>
                    <a:gd name="T7" fmla="*/ 30 h 151"/>
                    <a:gd name="T8" fmla="*/ 147 w 152"/>
                    <a:gd name="T9" fmla="*/ 51 h 151"/>
                    <a:gd name="T10" fmla="*/ 152 w 152"/>
                    <a:gd name="T11" fmla="*/ 75 h 151"/>
                    <a:gd name="T12" fmla="*/ 147 w 152"/>
                    <a:gd name="T13" fmla="*/ 99 h 151"/>
                    <a:gd name="T14" fmla="*/ 137 w 152"/>
                    <a:gd name="T15" fmla="*/ 119 h 151"/>
                    <a:gd name="T16" fmla="*/ 121 w 152"/>
                    <a:gd name="T17" fmla="*/ 137 h 151"/>
                    <a:gd name="T18" fmla="*/ 99 w 152"/>
                    <a:gd name="T19" fmla="*/ 147 h 151"/>
                    <a:gd name="T20" fmla="*/ 76 w 152"/>
                    <a:gd name="T21" fmla="*/ 151 h 151"/>
                    <a:gd name="T22" fmla="*/ 51 w 152"/>
                    <a:gd name="T23" fmla="*/ 147 h 151"/>
                    <a:gd name="T24" fmla="*/ 31 w 152"/>
                    <a:gd name="T25" fmla="*/ 137 h 151"/>
                    <a:gd name="T26" fmla="*/ 15 w 152"/>
                    <a:gd name="T27" fmla="*/ 119 h 151"/>
                    <a:gd name="T28" fmla="*/ 5 w 152"/>
                    <a:gd name="T29" fmla="*/ 99 h 151"/>
                    <a:gd name="T30" fmla="*/ 0 w 152"/>
                    <a:gd name="T31" fmla="*/ 75 h 151"/>
                    <a:gd name="T32" fmla="*/ 5 w 152"/>
                    <a:gd name="T33" fmla="*/ 51 h 151"/>
                    <a:gd name="T34" fmla="*/ 15 w 152"/>
                    <a:gd name="T35" fmla="*/ 30 h 151"/>
                    <a:gd name="T36" fmla="*/ 31 w 152"/>
                    <a:gd name="T37" fmla="*/ 14 h 151"/>
                    <a:gd name="T38" fmla="*/ 51 w 152"/>
                    <a:gd name="T39" fmla="*/ 3 h 151"/>
                    <a:gd name="T40" fmla="*/ 76 w 152"/>
                    <a:gd name="T41" fmla="*/ 0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2" h="151">
                      <a:moveTo>
                        <a:pt x="76" y="0"/>
                      </a:moveTo>
                      <a:lnTo>
                        <a:pt x="99" y="3"/>
                      </a:lnTo>
                      <a:lnTo>
                        <a:pt x="121" y="14"/>
                      </a:lnTo>
                      <a:lnTo>
                        <a:pt x="137" y="30"/>
                      </a:lnTo>
                      <a:lnTo>
                        <a:pt x="147" y="51"/>
                      </a:lnTo>
                      <a:lnTo>
                        <a:pt x="152" y="75"/>
                      </a:lnTo>
                      <a:lnTo>
                        <a:pt x="147" y="99"/>
                      </a:lnTo>
                      <a:lnTo>
                        <a:pt x="137" y="119"/>
                      </a:lnTo>
                      <a:lnTo>
                        <a:pt x="121" y="137"/>
                      </a:lnTo>
                      <a:lnTo>
                        <a:pt x="99" y="147"/>
                      </a:lnTo>
                      <a:lnTo>
                        <a:pt x="76" y="151"/>
                      </a:lnTo>
                      <a:lnTo>
                        <a:pt x="51" y="147"/>
                      </a:lnTo>
                      <a:lnTo>
                        <a:pt x="31" y="137"/>
                      </a:lnTo>
                      <a:lnTo>
                        <a:pt x="15" y="119"/>
                      </a:lnTo>
                      <a:lnTo>
                        <a:pt x="5" y="99"/>
                      </a:lnTo>
                      <a:lnTo>
                        <a:pt x="0" y="75"/>
                      </a:lnTo>
                      <a:lnTo>
                        <a:pt x="5" y="51"/>
                      </a:lnTo>
                      <a:lnTo>
                        <a:pt x="15" y="30"/>
                      </a:lnTo>
                      <a:lnTo>
                        <a:pt x="31" y="14"/>
                      </a:lnTo>
                      <a:lnTo>
                        <a:pt x="51" y="3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3C3C3A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91" name="Freeform 16"/>
                <p:cNvSpPr>
                  <a:spLocks/>
                </p:cNvSpPr>
                <p:nvPr/>
              </p:nvSpPr>
              <p:spPr bwMode="auto">
                <a:xfrm>
                  <a:off x="10409865" y="2557164"/>
                  <a:ext cx="8534399" cy="660536"/>
                </a:xfrm>
                <a:custGeom>
                  <a:avLst/>
                  <a:gdLst>
                    <a:gd name="connsiteX0" fmla="*/ 0 w 6697366"/>
                    <a:gd name="connsiteY0" fmla="*/ 0 h 509479"/>
                    <a:gd name="connsiteX1" fmla="*/ 6512593 w 6697366"/>
                    <a:gd name="connsiteY1" fmla="*/ 0 h 509479"/>
                    <a:gd name="connsiteX2" fmla="*/ 6697366 w 6697366"/>
                    <a:gd name="connsiteY2" fmla="*/ 184773 h 509479"/>
                    <a:gd name="connsiteX3" fmla="*/ 6697366 w 6697366"/>
                    <a:gd name="connsiteY3" fmla="*/ 509479 h 509479"/>
                    <a:gd name="connsiteX4" fmla="*/ 0 w 6697366"/>
                    <a:gd name="connsiteY4" fmla="*/ 509479 h 509479"/>
                    <a:gd name="connsiteX5" fmla="*/ 0 w 6697366"/>
                    <a:gd name="connsiteY5" fmla="*/ 0 h 509479"/>
                    <a:gd name="connsiteX0" fmla="*/ 0 w 6697366"/>
                    <a:gd name="connsiteY0" fmla="*/ 8876 h 518355"/>
                    <a:gd name="connsiteX1" fmla="*/ 6228167 w 6697366"/>
                    <a:gd name="connsiteY1" fmla="*/ 0 h 518355"/>
                    <a:gd name="connsiteX2" fmla="*/ 6512593 w 6697366"/>
                    <a:gd name="connsiteY2" fmla="*/ 8876 h 518355"/>
                    <a:gd name="connsiteX3" fmla="*/ 6697366 w 6697366"/>
                    <a:gd name="connsiteY3" fmla="*/ 193649 h 518355"/>
                    <a:gd name="connsiteX4" fmla="*/ 6697366 w 6697366"/>
                    <a:gd name="connsiteY4" fmla="*/ 518355 h 518355"/>
                    <a:gd name="connsiteX5" fmla="*/ 0 w 6697366"/>
                    <a:gd name="connsiteY5" fmla="*/ 518355 h 518355"/>
                    <a:gd name="connsiteX6" fmla="*/ 0 w 6697366"/>
                    <a:gd name="connsiteY6" fmla="*/ 8876 h 518355"/>
                    <a:gd name="connsiteX0" fmla="*/ 0 w 6697366"/>
                    <a:gd name="connsiteY0" fmla="*/ 8876 h 518355"/>
                    <a:gd name="connsiteX1" fmla="*/ 6228167 w 6697366"/>
                    <a:gd name="connsiteY1" fmla="*/ 0 h 518355"/>
                    <a:gd name="connsiteX2" fmla="*/ 6588793 w 6697366"/>
                    <a:gd name="connsiteY2" fmla="*/ 73170 h 518355"/>
                    <a:gd name="connsiteX3" fmla="*/ 6697366 w 6697366"/>
                    <a:gd name="connsiteY3" fmla="*/ 193649 h 518355"/>
                    <a:gd name="connsiteX4" fmla="*/ 6697366 w 6697366"/>
                    <a:gd name="connsiteY4" fmla="*/ 518355 h 518355"/>
                    <a:gd name="connsiteX5" fmla="*/ 0 w 6697366"/>
                    <a:gd name="connsiteY5" fmla="*/ 518355 h 518355"/>
                    <a:gd name="connsiteX6" fmla="*/ 0 w 6697366"/>
                    <a:gd name="connsiteY6" fmla="*/ 8876 h 518355"/>
                    <a:gd name="connsiteX0" fmla="*/ 0 w 6697366"/>
                    <a:gd name="connsiteY0" fmla="*/ 8876 h 518355"/>
                    <a:gd name="connsiteX1" fmla="*/ 6228167 w 6697366"/>
                    <a:gd name="connsiteY1" fmla="*/ 0 h 518355"/>
                    <a:gd name="connsiteX2" fmla="*/ 6588793 w 6697366"/>
                    <a:gd name="connsiteY2" fmla="*/ 73170 h 518355"/>
                    <a:gd name="connsiteX3" fmla="*/ 6697366 w 6697366"/>
                    <a:gd name="connsiteY3" fmla="*/ 193649 h 518355"/>
                    <a:gd name="connsiteX4" fmla="*/ 6697366 w 6697366"/>
                    <a:gd name="connsiteY4" fmla="*/ 518355 h 518355"/>
                    <a:gd name="connsiteX5" fmla="*/ 0 w 6697366"/>
                    <a:gd name="connsiteY5" fmla="*/ 518355 h 518355"/>
                    <a:gd name="connsiteX6" fmla="*/ 0 w 6697366"/>
                    <a:gd name="connsiteY6" fmla="*/ 8876 h 518355"/>
                    <a:gd name="connsiteX0" fmla="*/ 0 w 6807233"/>
                    <a:gd name="connsiteY0" fmla="*/ 8876 h 518355"/>
                    <a:gd name="connsiteX1" fmla="*/ 6228167 w 6807233"/>
                    <a:gd name="connsiteY1" fmla="*/ 0 h 518355"/>
                    <a:gd name="connsiteX2" fmla="*/ 6588793 w 6807233"/>
                    <a:gd name="connsiteY2" fmla="*/ 73170 h 518355"/>
                    <a:gd name="connsiteX3" fmla="*/ 6697366 w 6807233"/>
                    <a:gd name="connsiteY3" fmla="*/ 193649 h 518355"/>
                    <a:gd name="connsiteX4" fmla="*/ 6697366 w 6807233"/>
                    <a:gd name="connsiteY4" fmla="*/ 518355 h 518355"/>
                    <a:gd name="connsiteX5" fmla="*/ 0 w 6807233"/>
                    <a:gd name="connsiteY5" fmla="*/ 518355 h 518355"/>
                    <a:gd name="connsiteX6" fmla="*/ 0 w 6807233"/>
                    <a:gd name="connsiteY6" fmla="*/ 8876 h 518355"/>
                    <a:gd name="connsiteX0" fmla="*/ 0 w 6697366"/>
                    <a:gd name="connsiteY0" fmla="*/ 8876 h 518355"/>
                    <a:gd name="connsiteX1" fmla="*/ 6228167 w 6697366"/>
                    <a:gd name="connsiteY1" fmla="*/ 0 h 518355"/>
                    <a:gd name="connsiteX2" fmla="*/ 6588793 w 6697366"/>
                    <a:gd name="connsiteY2" fmla="*/ 73170 h 518355"/>
                    <a:gd name="connsiteX3" fmla="*/ 6697366 w 6697366"/>
                    <a:gd name="connsiteY3" fmla="*/ 193649 h 518355"/>
                    <a:gd name="connsiteX4" fmla="*/ 6697366 w 6697366"/>
                    <a:gd name="connsiteY4" fmla="*/ 518355 h 518355"/>
                    <a:gd name="connsiteX5" fmla="*/ 0 w 6697366"/>
                    <a:gd name="connsiteY5" fmla="*/ 518355 h 518355"/>
                    <a:gd name="connsiteX6" fmla="*/ 0 w 6697366"/>
                    <a:gd name="connsiteY6" fmla="*/ 8876 h 518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97366" h="518355">
                      <a:moveTo>
                        <a:pt x="0" y="8876"/>
                      </a:moveTo>
                      <a:lnTo>
                        <a:pt x="6228167" y="0"/>
                      </a:lnTo>
                      <a:cubicBezTo>
                        <a:pt x="6302362" y="3572"/>
                        <a:pt x="6510593" y="40895"/>
                        <a:pt x="6588793" y="73170"/>
                      </a:cubicBezTo>
                      <a:cubicBezTo>
                        <a:pt x="6666993" y="105445"/>
                        <a:pt x="6679271" y="119452"/>
                        <a:pt x="6697366" y="193649"/>
                      </a:cubicBezTo>
                      <a:lnTo>
                        <a:pt x="6697366" y="518355"/>
                      </a:lnTo>
                      <a:lnTo>
                        <a:pt x="0" y="518355"/>
                      </a:lnTo>
                      <a:lnTo>
                        <a:pt x="0" y="8876"/>
                      </a:lnTo>
                      <a:close/>
                    </a:path>
                  </a:pathLst>
                </a:cu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2399">
                      <a:solidFill>
                        <a:schemeClr val="lt1"/>
                      </a:solidFill>
                    </a:rPr>
                    <a:t> </a:t>
                  </a:r>
                </a:p>
              </p:txBody>
            </p:sp>
            <p:sp>
              <p:nvSpPr>
                <p:cNvPr id="92" name="Freeform 17"/>
                <p:cNvSpPr>
                  <a:spLocks/>
                </p:cNvSpPr>
                <p:nvPr/>
              </p:nvSpPr>
              <p:spPr bwMode="auto">
                <a:xfrm flipH="1">
                  <a:off x="10409862" y="2856317"/>
                  <a:ext cx="8534400" cy="125366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3" name="Rectangle 18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4046420" y="-706745"/>
                  <a:ext cx="775279" cy="804839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4067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4" name="Freeform 15"/>
                <p:cNvSpPr>
                  <a:spLocks/>
                </p:cNvSpPr>
                <p:nvPr/>
              </p:nvSpPr>
              <p:spPr bwMode="auto">
                <a:xfrm rot="16200000" flipH="1">
                  <a:off x="18467996" y="3842013"/>
                  <a:ext cx="385304" cy="567229"/>
                </a:xfrm>
                <a:prstGeom prst="triangle">
                  <a:avLst/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5" name="Freeform 16"/>
                <p:cNvSpPr>
                  <a:spLocks/>
                </p:cNvSpPr>
                <p:nvPr/>
              </p:nvSpPr>
              <p:spPr bwMode="auto">
                <a:xfrm>
                  <a:off x="16626544" y="2314693"/>
                  <a:ext cx="1855986" cy="335891"/>
                </a:xfrm>
                <a:prstGeom prst="trapezoid">
                  <a:avLst>
                    <a:gd name="adj" fmla="val 111255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2399">
                      <a:solidFill>
                        <a:schemeClr val="lt1"/>
                      </a:solidFill>
                    </a:rPr>
                    <a:t> </a:t>
                  </a:r>
                </a:p>
              </p:txBody>
            </p:sp>
            <p:sp>
              <p:nvSpPr>
                <p:cNvPr id="96" name="Freeform 16"/>
                <p:cNvSpPr>
                  <a:spLocks/>
                </p:cNvSpPr>
                <p:nvPr/>
              </p:nvSpPr>
              <p:spPr bwMode="auto">
                <a:xfrm flipH="1">
                  <a:off x="15247752" y="2314693"/>
                  <a:ext cx="1749077" cy="335891"/>
                </a:xfrm>
                <a:prstGeom prst="rtTriangle">
                  <a:avLst/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nl-NL" sz="2399">
                      <a:solidFill>
                        <a:schemeClr val="lt1"/>
                      </a:solidFill>
                    </a:rPr>
                    <a:t> </a:t>
                  </a:r>
                </a:p>
              </p:txBody>
            </p:sp>
            <p:sp>
              <p:nvSpPr>
                <p:cNvPr id="97" name="Freeform 14"/>
                <p:cNvSpPr>
                  <a:spLocks/>
                </p:cNvSpPr>
                <p:nvPr/>
              </p:nvSpPr>
              <p:spPr bwMode="auto">
                <a:xfrm rot="10800000" flipH="1">
                  <a:off x="10409866" y="4102468"/>
                  <a:ext cx="8394951" cy="121440"/>
                </a:xfrm>
                <a:prstGeom prst="trapezoid">
                  <a:avLst>
                    <a:gd name="adj" fmla="val 63813"/>
                  </a:avLst>
                </a:prstGeom>
                <a:solidFill>
                  <a:srgbClr val="3C3C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2399"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126" name="TREIN"/>
            <p:cNvGrpSpPr/>
            <p:nvPr userDrawn="1"/>
          </p:nvGrpSpPr>
          <p:grpSpPr>
            <a:xfrm>
              <a:off x="-1850805" y="1978827"/>
              <a:ext cx="13669174" cy="1684050"/>
              <a:chOff x="-4356104" y="3511881"/>
              <a:chExt cx="15174997" cy="1869570"/>
            </a:xfrm>
          </p:grpSpPr>
          <p:sp>
            <p:nvSpPr>
              <p:cNvPr id="127" name="Trapezium 126"/>
              <p:cNvSpPr/>
              <p:nvPr/>
            </p:nvSpPr>
            <p:spPr>
              <a:xfrm rot="16200000">
                <a:off x="2742503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28" name="Trapezium 127"/>
              <p:cNvSpPr/>
              <p:nvPr/>
            </p:nvSpPr>
            <p:spPr>
              <a:xfrm rot="5400000">
                <a:off x="2673923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29" name="Trapezium 128"/>
              <p:cNvSpPr/>
              <p:nvPr/>
            </p:nvSpPr>
            <p:spPr>
              <a:xfrm rot="16200000">
                <a:off x="2593913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0" name="Trapezium 129"/>
              <p:cNvSpPr/>
              <p:nvPr/>
            </p:nvSpPr>
            <p:spPr>
              <a:xfrm rot="10800000">
                <a:off x="8660803" y="4825899"/>
                <a:ext cx="1579930" cy="452477"/>
              </a:xfrm>
              <a:prstGeom prst="trapezoid">
                <a:avLst>
                  <a:gd name="adj" fmla="val 44472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1" name="Ring 67"/>
              <p:cNvSpPr/>
              <p:nvPr/>
            </p:nvSpPr>
            <p:spPr>
              <a:xfrm>
                <a:off x="9760757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ing 68"/>
              <p:cNvSpPr/>
              <p:nvPr/>
            </p:nvSpPr>
            <p:spPr>
              <a:xfrm>
                <a:off x="8743963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Trapezium 132"/>
              <p:cNvSpPr/>
              <p:nvPr/>
            </p:nvSpPr>
            <p:spPr>
              <a:xfrm rot="10800000">
                <a:off x="5065678" y="5139809"/>
                <a:ext cx="3551871" cy="138565"/>
              </a:xfrm>
              <a:prstGeom prst="trapezoid">
                <a:avLst>
                  <a:gd name="adj" fmla="val 102214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4" name="Trapezium 50"/>
              <p:cNvSpPr/>
              <p:nvPr/>
            </p:nvSpPr>
            <p:spPr>
              <a:xfrm rot="10800000">
                <a:off x="3443404" y="4825899"/>
                <a:ext cx="1517406" cy="452477"/>
              </a:xfrm>
              <a:custGeom>
                <a:avLst/>
                <a:gdLst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79930 w 1579930"/>
                  <a:gd name="connsiteY3" fmla="*/ 452477 h 452477"/>
                  <a:gd name="connsiteX4" fmla="*/ 0 w 1579930"/>
                  <a:gd name="connsiteY4" fmla="*/ 452477 h 452477"/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17406 w 1579930"/>
                  <a:gd name="connsiteY3" fmla="*/ 314490 h 452477"/>
                  <a:gd name="connsiteX4" fmla="*/ 1579930 w 1579930"/>
                  <a:gd name="connsiteY4" fmla="*/ 452477 h 452477"/>
                  <a:gd name="connsiteX5" fmla="*/ 0 w 1579930"/>
                  <a:gd name="connsiteY5" fmla="*/ 452477 h 452477"/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17406 w 1579930"/>
                  <a:gd name="connsiteY3" fmla="*/ 314490 h 452477"/>
                  <a:gd name="connsiteX4" fmla="*/ 1579930 w 1579930"/>
                  <a:gd name="connsiteY4" fmla="*/ 452477 h 452477"/>
                  <a:gd name="connsiteX5" fmla="*/ 1492286 w 1579930"/>
                  <a:gd name="connsiteY5" fmla="*/ 450143 h 452477"/>
                  <a:gd name="connsiteX6" fmla="*/ 0 w 1579930"/>
                  <a:gd name="connsiteY6" fmla="*/ 452477 h 452477"/>
                  <a:gd name="connsiteX0" fmla="*/ 0 w 1517406"/>
                  <a:gd name="connsiteY0" fmla="*/ 452477 h 452477"/>
                  <a:gd name="connsiteX1" fmla="*/ 201226 w 1517406"/>
                  <a:gd name="connsiteY1" fmla="*/ 0 h 452477"/>
                  <a:gd name="connsiteX2" fmla="*/ 1378704 w 1517406"/>
                  <a:gd name="connsiteY2" fmla="*/ 0 h 452477"/>
                  <a:gd name="connsiteX3" fmla="*/ 1517406 w 1517406"/>
                  <a:gd name="connsiteY3" fmla="*/ 314490 h 452477"/>
                  <a:gd name="connsiteX4" fmla="*/ 1492286 w 1517406"/>
                  <a:gd name="connsiteY4" fmla="*/ 450143 h 452477"/>
                  <a:gd name="connsiteX5" fmla="*/ 0 w 1517406"/>
                  <a:gd name="connsiteY5" fmla="*/ 452477 h 45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7406" h="452477">
                    <a:moveTo>
                      <a:pt x="0" y="452477"/>
                    </a:moveTo>
                    <a:lnTo>
                      <a:pt x="201226" y="0"/>
                    </a:lnTo>
                    <a:lnTo>
                      <a:pt x="1378704" y="0"/>
                    </a:lnTo>
                    <a:lnTo>
                      <a:pt x="1517406" y="314490"/>
                    </a:lnTo>
                    <a:lnTo>
                      <a:pt x="1492286" y="450143"/>
                    </a:lnTo>
                    <a:lnTo>
                      <a:pt x="0" y="452477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5" name="Ring 71"/>
              <p:cNvSpPr/>
              <p:nvPr/>
            </p:nvSpPr>
            <p:spPr>
              <a:xfrm>
                <a:off x="4480834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ing 72"/>
              <p:cNvSpPr/>
              <p:nvPr/>
            </p:nvSpPr>
            <p:spPr>
              <a:xfrm>
                <a:off x="3464040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rapezium 54"/>
              <p:cNvSpPr/>
              <p:nvPr/>
            </p:nvSpPr>
            <p:spPr>
              <a:xfrm rot="10800000">
                <a:off x="10249643" y="5153116"/>
                <a:ext cx="419642" cy="137900"/>
              </a:xfrm>
              <a:custGeom>
                <a:avLst/>
                <a:gdLst>
                  <a:gd name="connsiteX0" fmla="*/ 0 w 419642"/>
                  <a:gd name="connsiteY0" fmla="*/ 106638 h 106638"/>
                  <a:gd name="connsiteX1" fmla="*/ 34753 w 419642"/>
                  <a:gd name="connsiteY1" fmla="*/ 0 h 106638"/>
                  <a:gd name="connsiteX2" fmla="*/ 384889 w 419642"/>
                  <a:gd name="connsiteY2" fmla="*/ 0 h 106638"/>
                  <a:gd name="connsiteX3" fmla="*/ 419642 w 419642"/>
                  <a:gd name="connsiteY3" fmla="*/ 106638 h 106638"/>
                  <a:gd name="connsiteX4" fmla="*/ 0 w 419642"/>
                  <a:gd name="connsiteY4" fmla="*/ 106638 h 106638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84889 w 419642"/>
                  <a:gd name="connsiteY2" fmla="*/ 31262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80982 w 419642"/>
                  <a:gd name="connsiteY2" fmla="*/ 54708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96613 w 419642"/>
                  <a:gd name="connsiteY2" fmla="*/ 39077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642" h="137900">
                    <a:moveTo>
                      <a:pt x="0" y="137900"/>
                    </a:moveTo>
                    <a:lnTo>
                      <a:pt x="15215" y="0"/>
                    </a:lnTo>
                    <a:lnTo>
                      <a:pt x="396613" y="39077"/>
                    </a:lnTo>
                    <a:lnTo>
                      <a:pt x="419642" y="137900"/>
                    </a:lnTo>
                    <a:lnTo>
                      <a:pt x="0" y="137900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8" name="Vrije vorm 74"/>
              <p:cNvSpPr/>
              <p:nvPr/>
            </p:nvSpPr>
            <p:spPr>
              <a:xfrm>
                <a:off x="3426774" y="3511881"/>
                <a:ext cx="7392119" cy="1532392"/>
              </a:xfrm>
              <a:custGeom>
                <a:avLst/>
                <a:gdLst>
                  <a:gd name="connsiteX0" fmla="*/ 0 w 7392119"/>
                  <a:gd name="connsiteY0" fmla="*/ 18 h 1532392"/>
                  <a:gd name="connsiteX1" fmla="*/ 6267467 w 7392119"/>
                  <a:gd name="connsiteY1" fmla="*/ 18 h 1532392"/>
                  <a:gd name="connsiteX2" fmla="*/ 6950291 w 7392119"/>
                  <a:gd name="connsiteY2" fmla="*/ 356734 h 1532392"/>
                  <a:gd name="connsiteX3" fmla="*/ 7392119 w 7392119"/>
                  <a:gd name="connsiteY3" fmla="*/ 1170651 h 1532392"/>
                  <a:gd name="connsiteX4" fmla="*/ 7256558 w 7392119"/>
                  <a:gd name="connsiteY4" fmla="*/ 1532392 h 1532392"/>
                  <a:gd name="connsiteX5" fmla="*/ 6468298 w 7392119"/>
                  <a:gd name="connsiteY5" fmla="*/ 623016 h 1532392"/>
                  <a:gd name="connsiteX6" fmla="*/ 5338626 w 7392119"/>
                  <a:gd name="connsiteY6" fmla="*/ 577798 h 1532392"/>
                  <a:gd name="connsiteX7" fmla="*/ 4977130 w 7392119"/>
                  <a:gd name="connsiteY7" fmla="*/ 281372 h 1532392"/>
                  <a:gd name="connsiteX8" fmla="*/ 0 w 7392119"/>
                  <a:gd name="connsiteY8" fmla="*/ 176044 h 153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2119" h="1532392">
                    <a:moveTo>
                      <a:pt x="0" y="18"/>
                    </a:moveTo>
                    <a:lnTo>
                      <a:pt x="6267467" y="18"/>
                    </a:lnTo>
                    <a:cubicBezTo>
                      <a:pt x="6625615" y="-1657"/>
                      <a:pt x="6823099" y="112225"/>
                      <a:pt x="6950291" y="356734"/>
                    </a:cubicBezTo>
                    <a:lnTo>
                      <a:pt x="7392119" y="1170651"/>
                    </a:lnTo>
                    <a:lnTo>
                      <a:pt x="7256558" y="1532392"/>
                    </a:lnTo>
                    <a:lnTo>
                      <a:pt x="6468298" y="623016"/>
                    </a:lnTo>
                    <a:lnTo>
                      <a:pt x="5338626" y="577798"/>
                    </a:lnTo>
                    <a:lnTo>
                      <a:pt x="4977130" y="281372"/>
                    </a:lnTo>
                    <a:lnTo>
                      <a:pt x="0" y="176044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39" name="Vrije vorm 75"/>
              <p:cNvSpPr/>
              <p:nvPr/>
            </p:nvSpPr>
            <p:spPr>
              <a:xfrm>
                <a:off x="3426774" y="3677052"/>
                <a:ext cx="7359742" cy="1481102"/>
              </a:xfrm>
              <a:custGeom>
                <a:avLst/>
                <a:gdLst>
                  <a:gd name="connsiteX0" fmla="*/ 4964326 w 7359742"/>
                  <a:gd name="connsiteY0" fmla="*/ 86 h 1481102"/>
                  <a:gd name="connsiteX1" fmla="*/ 5288665 w 7359742"/>
                  <a:gd name="connsiteY1" fmla="*/ 136856 h 1481102"/>
                  <a:gd name="connsiteX2" fmla="*/ 5671619 w 7359742"/>
                  <a:gd name="connsiteY2" fmla="*/ 257994 h 1481102"/>
                  <a:gd name="connsiteX3" fmla="*/ 6269495 w 7359742"/>
                  <a:gd name="connsiteY3" fmla="*/ 257994 h 1481102"/>
                  <a:gd name="connsiteX4" fmla="*/ 6968972 w 7359742"/>
                  <a:gd name="connsiteY4" fmla="*/ 527625 h 1481102"/>
                  <a:gd name="connsiteX5" fmla="*/ 7359742 w 7359742"/>
                  <a:gd name="connsiteY5" fmla="*/ 1051256 h 1481102"/>
                  <a:gd name="connsiteX6" fmla="*/ 7242511 w 7359742"/>
                  <a:gd name="connsiteY6" fmla="*/ 1481102 h 1481102"/>
                  <a:gd name="connsiteX7" fmla="*/ 6824388 w 7359742"/>
                  <a:gd name="connsiteY7" fmla="*/ 1481102 h 1481102"/>
                  <a:gd name="connsiteX8" fmla="*/ 6718880 w 7359742"/>
                  <a:gd name="connsiteY8" fmla="*/ 1281810 h 1481102"/>
                  <a:gd name="connsiteX9" fmla="*/ 5366819 w 7359742"/>
                  <a:gd name="connsiteY9" fmla="*/ 1281810 h 1481102"/>
                  <a:gd name="connsiteX10" fmla="*/ 5190972 w 7359742"/>
                  <a:gd name="connsiteY10" fmla="*/ 1461563 h 1481102"/>
                  <a:gd name="connsiteX11" fmla="*/ 1639438 w 7359742"/>
                  <a:gd name="connsiteY11" fmla="*/ 1467704 h 1481102"/>
                  <a:gd name="connsiteX12" fmla="*/ 1448520 w 7359742"/>
                  <a:gd name="connsiteY12" fmla="*/ 1286834 h 1481102"/>
                  <a:gd name="connsiteX13" fmla="*/ 0 w 7359742"/>
                  <a:gd name="connsiteY13" fmla="*/ 1286834 h 1481102"/>
                  <a:gd name="connsiteX14" fmla="*/ 0 w 7359742"/>
                  <a:gd name="connsiteY14" fmla="*/ 645 h 148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59742" h="1481102">
                    <a:moveTo>
                      <a:pt x="4964326" y="86"/>
                    </a:moveTo>
                    <a:cubicBezTo>
                      <a:pt x="5137938" y="-2333"/>
                      <a:pt x="5195625" y="46048"/>
                      <a:pt x="5288665" y="136856"/>
                    </a:cubicBezTo>
                    <a:cubicBezTo>
                      <a:pt x="5381705" y="227664"/>
                      <a:pt x="5523872" y="252784"/>
                      <a:pt x="5671619" y="257994"/>
                    </a:cubicBezTo>
                    <a:lnTo>
                      <a:pt x="6269495" y="257994"/>
                    </a:lnTo>
                    <a:cubicBezTo>
                      <a:pt x="6658403" y="252411"/>
                      <a:pt x="6786055" y="307119"/>
                      <a:pt x="6968972" y="527625"/>
                    </a:cubicBezTo>
                    <a:lnTo>
                      <a:pt x="7359742" y="1051256"/>
                    </a:lnTo>
                    <a:lnTo>
                      <a:pt x="7242511" y="1481102"/>
                    </a:lnTo>
                    <a:lnTo>
                      <a:pt x="6824388" y="1481102"/>
                    </a:lnTo>
                    <a:lnTo>
                      <a:pt x="6718880" y="1281810"/>
                    </a:lnTo>
                    <a:lnTo>
                      <a:pt x="5366819" y="1281810"/>
                    </a:lnTo>
                    <a:lnTo>
                      <a:pt x="5190972" y="1461563"/>
                    </a:lnTo>
                    <a:lnTo>
                      <a:pt x="1639438" y="1467704"/>
                    </a:lnTo>
                    <a:lnTo>
                      <a:pt x="1448520" y="1286834"/>
                    </a:lnTo>
                    <a:lnTo>
                      <a:pt x="0" y="1286834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0" name="Rechthoek 139"/>
              <p:cNvSpPr/>
              <p:nvPr/>
            </p:nvSpPr>
            <p:spPr>
              <a:xfrm>
                <a:off x="5144340" y="4680642"/>
                <a:ext cx="2887640" cy="312839"/>
              </a:xfrm>
              <a:prstGeom prst="rect">
                <a:avLst/>
              </a:pr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1" name="Rechthoek 140"/>
              <p:cNvSpPr/>
              <p:nvPr/>
            </p:nvSpPr>
            <p:spPr>
              <a:xfrm>
                <a:off x="3426774" y="4274139"/>
                <a:ext cx="1411003" cy="321581"/>
              </a:xfrm>
              <a:prstGeom prst="rect">
                <a:avLst/>
              </a:pr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2" name="Rechthoek 59"/>
              <p:cNvSpPr/>
              <p:nvPr/>
            </p:nvSpPr>
            <p:spPr>
              <a:xfrm>
                <a:off x="3426774" y="3821467"/>
                <a:ext cx="6531987" cy="734904"/>
              </a:xfrm>
              <a:custGeom>
                <a:avLst/>
                <a:gdLst>
                  <a:gd name="connsiteX0" fmla="*/ 0 w 4699743"/>
                  <a:gd name="connsiteY0" fmla="*/ 0 h 312839"/>
                  <a:gd name="connsiteX1" fmla="*/ 4699743 w 4699743"/>
                  <a:gd name="connsiteY1" fmla="*/ 0 h 312839"/>
                  <a:gd name="connsiteX2" fmla="*/ 4699743 w 4699743"/>
                  <a:gd name="connsiteY2" fmla="*/ 312839 h 312839"/>
                  <a:gd name="connsiteX3" fmla="*/ 0 w 4699743"/>
                  <a:gd name="connsiteY3" fmla="*/ 312839 h 312839"/>
                  <a:gd name="connsiteX4" fmla="*/ 0 w 4699743"/>
                  <a:gd name="connsiteY4" fmla="*/ 0 h 312839"/>
                  <a:gd name="connsiteX0" fmla="*/ 0 w 4699743"/>
                  <a:gd name="connsiteY0" fmla="*/ 0 h 312839"/>
                  <a:gd name="connsiteX1" fmla="*/ 4699743 w 4699743"/>
                  <a:gd name="connsiteY1" fmla="*/ 0 h 312839"/>
                  <a:gd name="connsiteX2" fmla="*/ 4699280 w 4699743"/>
                  <a:gd name="connsiteY2" fmla="*/ 156565 h 312839"/>
                  <a:gd name="connsiteX3" fmla="*/ 4699743 w 4699743"/>
                  <a:gd name="connsiteY3" fmla="*/ 312839 h 312839"/>
                  <a:gd name="connsiteX4" fmla="*/ 0 w 4699743"/>
                  <a:gd name="connsiteY4" fmla="*/ 312839 h 312839"/>
                  <a:gd name="connsiteX5" fmla="*/ 0 w 4699743"/>
                  <a:gd name="connsiteY5" fmla="*/ 0 h 312839"/>
                  <a:gd name="connsiteX0" fmla="*/ 0 w 6531987"/>
                  <a:gd name="connsiteY0" fmla="*/ 0 h 738536"/>
                  <a:gd name="connsiteX1" fmla="*/ 4699743 w 6531987"/>
                  <a:gd name="connsiteY1" fmla="*/ 0 h 738536"/>
                  <a:gd name="connsiteX2" fmla="*/ 6531987 w 6531987"/>
                  <a:gd name="connsiteY2" fmla="*/ 734904 h 738536"/>
                  <a:gd name="connsiteX3" fmla="*/ 4699743 w 6531987"/>
                  <a:gd name="connsiteY3" fmla="*/ 312839 h 738536"/>
                  <a:gd name="connsiteX4" fmla="*/ 0 w 6531987"/>
                  <a:gd name="connsiteY4" fmla="*/ 312839 h 738536"/>
                  <a:gd name="connsiteX5" fmla="*/ 0 w 6531987"/>
                  <a:gd name="connsiteY5" fmla="*/ 0 h 738536"/>
                  <a:gd name="connsiteX0" fmla="*/ 0 w 6531987"/>
                  <a:gd name="connsiteY0" fmla="*/ 0 h 738536"/>
                  <a:gd name="connsiteX1" fmla="*/ 4699743 w 6531987"/>
                  <a:gd name="connsiteY1" fmla="*/ 0 h 738536"/>
                  <a:gd name="connsiteX2" fmla="*/ 6531987 w 6531987"/>
                  <a:gd name="connsiteY2" fmla="*/ 734904 h 738536"/>
                  <a:gd name="connsiteX3" fmla="*/ 4699743 w 6531987"/>
                  <a:gd name="connsiteY3" fmla="*/ 312839 h 738536"/>
                  <a:gd name="connsiteX4" fmla="*/ 0 w 6531987"/>
                  <a:gd name="connsiteY4" fmla="*/ 312839 h 738536"/>
                  <a:gd name="connsiteX5" fmla="*/ 0 w 6531987"/>
                  <a:gd name="connsiteY5" fmla="*/ 0 h 738536"/>
                  <a:gd name="connsiteX0" fmla="*/ 0 w 6531987"/>
                  <a:gd name="connsiteY0" fmla="*/ 0 h 735031"/>
                  <a:gd name="connsiteX1" fmla="*/ 4699743 w 6531987"/>
                  <a:gd name="connsiteY1" fmla="*/ 0 h 735031"/>
                  <a:gd name="connsiteX2" fmla="*/ 6531987 w 6531987"/>
                  <a:gd name="connsiteY2" fmla="*/ 734904 h 735031"/>
                  <a:gd name="connsiteX3" fmla="*/ 4699743 w 6531987"/>
                  <a:gd name="connsiteY3" fmla="*/ 312839 h 735031"/>
                  <a:gd name="connsiteX4" fmla="*/ 0 w 6531987"/>
                  <a:gd name="connsiteY4" fmla="*/ 312839 h 735031"/>
                  <a:gd name="connsiteX5" fmla="*/ 0 w 6531987"/>
                  <a:gd name="connsiteY5" fmla="*/ 0 h 735031"/>
                  <a:gd name="connsiteX0" fmla="*/ 0 w 6532002"/>
                  <a:gd name="connsiteY0" fmla="*/ 0 h 735031"/>
                  <a:gd name="connsiteX1" fmla="*/ 4699743 w 6532002"/>
                  <a:gd name="connsiteY1" fmla="*/ 0 h 735031"/>
                  <a:gd name="connsiteX2" fmla="*/ 6531987 w 6532002"/>
                  <a:gd name="connsiteY2" fmla="*/ 734904 h 735031"/>
                  <a:gd name="connsiteX3" fmla="*/ 4699743 w 6532002"/>
                  <a:gd name="connsiteY3" fmla="*/ 312839 h 735031"/>
                  <a:gd name="connsiteX4" fmla="*/ 0 w 6532002"/>
                  <a:gd name="connsiteY4" fmla="*/ 312839 h 735031"/>
                  <a:gd name="connsiteX5" fmla="*/ 0 w 6532002"/>
                  <a:gd name="connsiteY5" fmla="*/ 0 h 735031"/>
                  <a:gd name="connsiteX0" fmla="*/ 0 w 6662671"/>
                  <a:gd name="connsiteY0" fmla="*/ 0 h 741318"/>
                  <a:gd name="connsiteX1" fmla="*/ 4699743 w 6662671"/>
                  <a:gd name="connsiteY1" fmla="*/ 0 h 741318"/>
                  <a:gd name="connsiteX2" fmla="*/ 6313156 w 6662671"/>
                  <a:gd name="connsiteY2" fmla="*/ 527796 h 741318"/>
                  <a:gd name="connsiteX3" fmla="*/ 6531987 w 6662671"/>
                  <a:gd name="connsiteY3" fmla="*/ 734904 h 741318"/>
                  <a:gd name="connsiteX4" fmla="*/ 4699743 w 6662671"/>
                  <a:gd name="connsiteY4" fmla="*/ 312839 h 741318"/>
                  <a:gd name="connsiteX5" fmla="*/ 0 w 6662671"/>
                  <a:gd name="connsiteY5" fmla="*/ 312839 h 741318"/>
                  <a:gd name="connsiteX6" fmla="*/ 0 w 6662671"/>
                  <a:gd name="connsiteY6" fmla="*/ 0 h 741318"/>
                  <a:gd name="connsiteX0" fmla="*/ 0 w 6745520"/>
                  <a:gd name="connsiteY0" fmla="*/ 0 h 738953"/>
                  <a:gd name="connsiteX1" fmla="*/ 4699743 w 6745520"/>
                  <a:gd name="connsiteY1" fmla="*/ 0 h 738953"/>
                  <a:gd name="connsiteX2" fmla="*/ 6528079 w 6745520"/>
                  <a:gd name="connsiteY2" fmla="*/ 437919 h 738953"/>
                  <a:gd name="connsiteX3" fmla="*/ 6531987 w 6745520"/>
                  <a:gd name="connsiteY3" fmla="*/ 734904 h 738953"/>
                  <a:gd name="connsiteX4" fmla="*/ 4699743 w 6745520"/>
                  <a:gd name="connsiteY4" fmla="*/ 312839 h 738953"/>
                  <a:gd name="connsiteX5" fmla="*/ 0 w 6745520"/>
                  <a:gd name="connsiteY5" fmla="*/ 312839 h 738953"/>
                  <a:gd name="connsiteX6" fmla="*/ 0 w 6745520"/>
                  <a:gd name="connsiteY6" fmla="*/ 0 h 738953"/>
                  <a:gd name="connsiteX0" fmla="*/ 0 w 6531987"/>
                  <a:gd name="connsiteY0" fmla="*/ 0 h 735031"/>
                  <a:gd name="connsiteX1" fmla="*/ 4699743 w 6531987"/>
                  <a:gd name="connsiteY1" fmla="*/ 0 h 735031"/>
                  <a:gd name="connsiteX2" fmla="*/ 6528079 w 6531987"/>
                  <a:gd name="connsiteY2" fmla="*/ 437919 h 735031"/>
                  <a:gd name="connsiteX3" fmla="*/ 6531987 w 6531987"/>
                  <a:gd name="connsiteY3" fmla="*/ 734904 h 735031"/>
                  <a:gd name="connsiteX4" fmla="*/ 4699743 w 6531987"/>
                  <a:gd name="connsiteY4" fmla="*/ 312839 h 735031"/>
                  <a:gd name="connsiteX5" fmla="*/ 0 w 6531987"/>
                  <a:gd name="connsiteY5" fmla="*/ 312839 h 735031"/>
                  <a:gd name="connsiteX6" fmla="*/ 0 w 6531987"/>
                  <a:gd name="connsiteY6" fmla="*/ 0 h 735031"/>
                  <a:gd name="connsiteX0" fmla="*/ 0 w 6531987"/>
                  <a:gd name="connsiteY0" fmla="*/ 0 h 740696"/>
                  <a:gd name="connsiteX1" fmla="*/ 4699743 w 6531987"/>
                  <a:gd name="connsiteY1" fmla="*/ 0 h 740696"/>
                  <a:gd name="connsiteX2" fmla="*/ 6528079 w 6531987"/>
                  <a:gd name="connsiteY2" fmla="*/ 437919 h 740696"/>
                  <a:gd name="connsiteX3" fmla="*/ 6531987 w 6531987"/>
                  <a:gd name="connsiteY3" fmla="*/ 734904 h 740696"/>
                  <a:gd name="connsiteX4" fmla="*/ 5844233 w 6531987"/>
                  <a:gd name="connsiteY4" fmla="*/ 609857 h 740696"/>
                  <a:gd name="connsiteX5" fmla="*/ 4699743 w 6531987"/>
                  <a:gd name="connsiteY5" fmla="*/ 312839 h 740696"/>
                  <a:gd name="connsiteX6" fmla="*/ 0 w 6531987"/>
                  <a:gd name="connsiteY6" fmla="*/ 312839 h 740696"/>
                  <a:gd name="connsiteX7" fmla="*/ 0 w 6531987"/>
                  <a:gd name="connsiteY7" fmla="*/ 0 h 740696"/>
                  <a:gd name="connsiteX0" fmla="*/ 0 w 6531987"/>
                  <a:gd name="connsiteY0" fmla="*/ 0 h 758514"/>
                  <a:gd name="connsiteX1" fmla="*/ 4699743 w 6531987"/>
                  <a:gd name="connsiteY1" fmla="*/ 0 h 758514"/>
                  <a:gd name="connsiteX2" fmla="*/ 6528079 w 6531987"/>
                  <a:gd name="connsiteY2" fmla="*/ 437919 h 758514"/>
                  <a:gd name="connsiteX3" fmla="*/ 6531987 w 6531987"/>
                  <a:gd name="connsiteY3" fmla="*/ 734904 h 758514"/>
                  <a:gd name="connsiteX4" fmla="*/ 5484726 w 6531987"/>
                  <a:gd name="connsiteY4" fmla="*/ 707549 h 758514"/>
                  <a:gd name="connsiteX5" fmla="*/ 4699743 w 6531987"/>
                  <a:gd name="connsiteY5" fmla="*/ 312839 h 758514"/>
                  <a:gd name="connsiteX6" fmla="*/ 0 w 6531987"/>
                  <a:gd name="connsiteY6" fmla="*/ 312839 h 758514"/>
                  <a:gd name="connsiteX7" fmla="*/ 0 w 6531987"/>
                  <a:gd name="connsiteY7" fmla="*/ 0 h 75851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6528079 w 6531987"/>
                  <a:gd name="connsiteY2" fmla="*/ 437919 h 734904"/>
                  <a:gd name="connsiteX3" fmla="*/ 6531987 w 6531987"/>
                  <a:gd name="connsiteY3" fmla="*/ 734904 h 734904"/>
                  <a:gd name="connsiteX4" fmla="*/ 5484726 w 6531987"/>
                  <a:gd name="connsiteY4" fmla="*/ 707549 h 734904"/>
                  <a:gd name="connsiteX5" fmla="*/ 4699743 w 6531987"/>
                  <a:gd name="connsiteY5" fmla="*/ 312839 h 734904"/>
                  <a:gd name="connsiteX6" fmla="*/ 0 w 6531987"/>
                  <a:gd name="connsiteY6" fmla="*/ 312839 h 734904"/>
                  <a:gd name="connsiteX7" fmla="*/ 0 w 6531987"/>
                  <a:gd name="connsiteY7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6528079 w 6531987"/>
                  <a:gd name="connsiteY2" fmla="*/ 437919 h 734904"/>
                  <a:gd name="connsiteX3" fmla="*/ 6531987 w 6531987"/>
                  <a:gd name="connsiteY3" fmla="*/ 734904 h 734904"/>
                  <a:gd name="connsiteX4" fmla="*/ 5512080 w 6531987"/>
                  <a:gd name="connsiteY4" fmla="*/ 730996 h 734904"/>
                  <a:gd name="connsiteX5" fmla="*/ 4699743 w 6531987"/>
                  <a:gd name="connsiteY5" fmla="*/ 312839 h 734904"/>
                  <a:gd name="connsiteX6" fmla="*/ 0 w 6531987"/>
                  <a:gd name="connsiteY6" fmla="*/ 312839 h 734904"/>
                  <a:gd name="connsiteX7" fmla="*/ 0 w 6531987"/>
                  <a:gd name="connsiteY7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875494 w 6531987"/>
                  <a:gd name="connsiteY2" fmla="*/ 203456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33217 w 6531987"/>
                  <a:gd name="connsiteY2" fmla="*/ 402748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33217 w 6531987"/>
                  <a:gd name="connsiteY2" fmla="*/ 402748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64478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1987" h="734904">
                    <a:moveTo>
                      <a:pt x="0" y="0"/>
                    </a:moveTo>
                    <a:lnTo>
                      <a:pt x="4699743" y="0"/>
                    </a:lnTo>
                    <a:cubicBezTo>
                      <a:pt x="5221793" y="2648"/>
                      <a:pt x="5367570" y="443085"/>
                      <a:pt x="5629309" y="441825"/>
                    </a:cubicBezTo>
                    <a:lnTo>
                      <a:pt x="6528079" y="437919"/>
                    </a:lnTo>
                    <a:cubicBezTo>
                      <a:pt x="6529382" y="536914"/>
                      <a:pt x="6530684" y="635909"/>
                      <a:pt x="6531987" y="734904"/>
                    </a:cubicBezTo>
                    <a:lnTo>
                      <a:pt x="5512080" y="730996"/>
                    </a:lnTo>
                    <a:cubicBezTo>
                      <a:pt x="5210614" y="727083"/>
                      <a:pt x="5079813" y="303726"/>
                      <a:pt x="4699743" y="312839"/>
                    </a:cubicBezTo>
                    <a:lnTo>
                      <a:pt x="0" y="3128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3" name="Trapezium 142"/>
              <p:cNvSpPr/>
              <p:nvPr/>
            </p:nvSpPr>
            <p:spPr>
              <a:xfrm rot="5400000" flipH="1">
                <a:off x="2372932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4" name="Trapezium 143"/>
              <p:cNvSpPr/>
              <p:nvPr/>
            </p:nvSpPr>
            <p:spPr>
              <a:xfrm rot="16200000" flipH="1">
                <a:off x="2441512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5" name="Trapezium 144"/>
              <p:cNvSpPr/>
              <p:nvPr/>
            </p:nvSpPr>
            <p:spPr>
              <a:xfrm rot="5400000" flipH="1">
                <a:off x="2521522" y="4233050"/>
                <a:ext cx="1347354" cy="84926"/>
              </a:xfrm>
              <a:prstGeom prst="trapezoid">
                <a:avLst>
                  <a:gd name="adj" fmla="val 98083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6" name="Trapezium 145"/>
              <p:cNvSpPr/>
              <p:nvPr/>
            </p:nvSpPr>
            <p:spPr>
              <a:xfrm rot="10800000" flipH="1">
                <a:off x="-3777944" y="4825899"/>
                <a:ext cx="1579930" cy="452477"/>
              </a:xfrm>
              <a:prstGeom prst="trapezoid">
                <a:avLst>
                  <a:gd name="adj" fmla="val 44472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47" name="Ring 83"/>
              <p:cNvSpPr/>
              <p:nvPr/>
            </p:nvSpPr>
            <p:spPr>
              <a:xfrm flipH="1">
                <a:off x="-3685938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ing 84"/>
              <p:cNvSpPr/>
              <p:nvPr/>
            </p:nvSpPr>
            <p:spPr>
              <a:xfrm flipH="1">
                <a:off x="-2669144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Trapezium 148"/>
              <p:cNvSpPr/>
              <p:nvPr/>
            </p:nvSpPr>
            <p:spPr>
              <a:xfrm rot="10800000" flipH="1">
                <a:off x="-2154760" y="5139809"/>
                <a:ext cx="3551871" cy="138565"/>
              </a:xfrm>
              <a:prstGeom prst="trapezoid">
                <a:avLst>
                  <a:gd name="adj" fmla="val 102214"/>
                </a:avLst>
              </a:pr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0" name="Trapezium 50"/>
              <p:cNvSpPr/>
              <p:nvPr/>
            </p:nvSpPr>
            <p:spPr>
              <a:xfrm rot="10800000" flipH="1">
                <a:off x="1501979" y="4825899"/>
                <a:ext cx="1517406" cy="452477"/>
              </a:xfrm>
              <a:custGeom>
                <a:avLst/>
                <a:gdLst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79930 w 1579930"/>
                  <a:gd name="connsiteY3" fmla="*/ 452477 h 452477"/>
                  <a:gd name="connsiteX4" fmla="*/ 0 w 1579930"/>
                  <a:gd name="connsiteY4" fmla="*/ 452477 h 452477"/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17406 w 1579930"/>
                  <a:gd name="connsiteY3" fmla="*/ 314490 h 452477"/>
                  <a:gd name="connsiteX4" fmla="*/ 1579930 w 1579930"/>
                  <a:gd name="connsiteY4" fmla="*/ 452477 h 452477"/>
                  <a:gd name="connsiteX5" fmla="*/ 0 w 1579930"/>
                  <a:gd name="connsiteY5" fmla="*/ 452477 h 452477"/>
                  <a:gd name="connsiteX0" fmla="*/ 0 w 1579930"/>
                  <a:gd name="connsiteY0" fmla="*/ 452477 h 452477"/>
                  <a:gd name="connsiteX1" fmla="*/ 201226 w 1579930"/>
                  <a:gd name="connsiteY1" fmla="*/ 0 h 452477"/>
                  <a:gd name="connsiteX2" fmla="*/ 1378704 w 1579930"/>
                  <a:gd name="connsiteY2" fmla="*/ 0 h 452477"/>
                  <a:gd name="connsiteX3" fmla="*/ 1517406 w 1579930"/>
                  <a:gd name="connsiteY3" fmla="*/ 314490 h 452477"/>
                  <a:gd name="connsiteX4" fmla="*/ 1579930 w 1579930"/>
                  <a:gd name="connsiteY4" fmla="*/ 452477 h 452477"/>
                  <a:gd name="connsiteX5" fmla="*/ 1492286 w 1579930"/>
                  <a:gd name="connsiteY5" fmla="*/ 450143 h 452477"/>
                  <a:gd name="connsiteX6" fmla="*/ 0 w 1579930"/>
                  <a:gd name="connsiteY6" fmla="*/ 452477 h 452477"/>
                  <a:gd name="connsiteX0" fmla="*/ 0 w 1517406"/>
                  <a:gd name="connsiteY0" fmla="*/ 452477 h 452477"/>
                  <a:gd name="connsiteX1" fmla="*/ 201226 w 1517406"/>
                  <a:gd name="connsiteY1" fmla="*/ 0 h 452477"/>
                  <a:gd name="connsiteX2" fmla="*/ 1378704 w 1517406"/>
                  <a:gd name="connsiteY2" fmla="*/ 0 h 452477"/>
                  <a:gd name="connsiteX3" fmla="*/ 1517406 w 1517406"/>
                  <a:gd name="connsiteY3" fmla="*/ 314490 h 452477"/>
                  <a:gd name="connsiteX4" fmla="*/ 1492286 w 1517406"/>
                  <a:gd name="connsiteY4" fmla="*/ 450143 h 452477"/>
                  <a:gd name="connsiteX5" fmla="*/ 0 w 1517406"/>
                  <a:gd name="connsiteY5" fmla="*/ 452477 h 45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7406" h="452477">
                    <a:moveTo>
                      <a:pt x="0" y="452477"/>
                    </a:moveTo>
                    <a:lnTo>
                      <a:pt x="201226" y="0"/>
                    </a:lnTo>
                    <a:lnTo>
                      <a:pt x="1378704" y="0"/>
                    </a:lnTo>
                    <a:lnTo>
                      <a:pt x="1517406" y="314490"/>
                    </a:lnTo>
                    <a:lnTo>
                      <a:pt x="1492286" y="450143"/>
                    </a:lnTo>
                    <a:lnTo>
                      <a:pt x="0" y="452477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1" name="Ring 87"/>
              <p:cNvSpPr/>
              <p:nvPr/>
            </p:nvSpPr>
            <p:spPr>
              <a:xfrm flipH="1">
                <a:off x="1593985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ing 88"/>
              <p:cNvSpPr/>
              <p:nvPr/>
            </p:nvSpPr>
            <p:spPr>
              <a:xfrm flipH="1">
                <a:off x="2610779" y="4993481"/>
                <a:ext cx="387970" cy="387970"/>
              </a:xfrm>
              <a:prstGeom prst="donut">
                <a:avLst>
                  <a:gd name="adj" fmla="val 27322"/>
                </a:avLst>
              </a:prstGeom>
              <a:solidFill>
                <a:srgbClr val="7163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Trapezium 54"/>
              <p:cNvSpPr/>
              <p:nvPr/>
            </p:nvSpPr>
            <p:spPr>
              <a:xfrm rot="10800000" flipH="1">
                <a:off x="-4206496" y="5153116"/>
                <a:ext cx="419642" cy="137900"/>
              </a:xfrm>
              <a:custGeom>
                <a:avLst/>
                <a:gdLst>
                  <a:gd name="connsiteX0" fmla="*/ 0 w 419642"/>
                  <a:gd name="connsiteY0" fmla="*/ 106638 h 106638"/>
                  <a:gd name="connsiteX1" fmla="*/ 34753 w 419642"/>
                  <a:gd name="connsiteY1" fmla="*/ 0 h 106638"/>
                  <a:gd name="connsiteX2" fmla="*/ 384889 w 419642"/>
                  <a:gd name="connsiteY2" fmla="*/ 0 h 106638"/>
                  <a:gd name="connsiteX3" fmla="*/ 419642 w 419642"/>
                  <a:gd name="connsiteY3" fmla="*/ 106638 h 106638"/>
                  <a:gd name="connsiteX4" fmla="*/ 0 w 419642"/>
                  <a:gd name="connsiteY4" fmla="*/ 106638 h 106638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84889 w 419642"/>
                  <a:gd name="connsiteY2" fmla="*/ 31262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80982 w 419642"/>
                  <a:gd name="connsiteY2" fmla="*/ 54708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  <a:gd name="connsiteX0" fmla="*/ 0 w 419642"/>
                  <a:gd name="connsiteY0" fmla="*/ 137900 h 137900"/>
                  <a:gd name="connsiteX1" fmla="*/ 15215 w 419642"/>
                  <a:gd name="connsiteY1" fmla="*/ 0 h 137900"/>
                  <a:gd name="connsiteX2" fmla="*/ 396613 w 419642"/>
                  <a:gd name="connsiteY2" fmla="*/ 39077 h 137900"/>
                  <a:gd name="connsiteX3" fmla="*/ 419642 w 419642"/>
                  <a:gd name="connsiteY3" fmla="*/ 137900 h 137900"/>
                  <a:gd name="connsiteX4" fmla="*/ 0 w 419642"/>
                  <a:gd name="connsiteY4" fmla="*/ 137900 h 13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642" h="137900">
                    <a:moveTo>
                      <a:pt x="0" y="137900"/>
                    </a:moveTo>
                    <a:lnTo>
                      <a:pt x="15215" y="0"/>
                    </a:lnTo>
                    <a:lnTo>
                      <a:pt x="396613" y="39077"/>
                    </a:lnTo>
                    <a:lnTo>
                      <a:pt x="419642" y="137900"/>
                    </a:lnTo>
                    <a:lnTo>
                      <a:pt x="0" y="137900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4" name="Vrije vorm 90"/>
              <p:cNvSpPr/>
              <p:nvPr/>
            </p:nvSpPr>
            <p:spPr>
              <a:xfrm flipH="1">
                <a:off x="-4356104" y="3511881"/>
                <a:ext cx="7392119" cy="1532392"/>
              </a:xfrm>
              <a:custGeom>
                <a:avLst/>
                <a:gdLst>
                  <a:gd name="connsiteX0" fmla="*/ 0 w 7392119"/>
                  <a:gd name="connsiteY0" fmla="*/ 18 h 1532392"/>
                  <a:gd name="connsiteX1" fmla="*/ 6267467 w 7392119"/>
                  <a:gd name="connsiteY1" fmla="*/ 18 h 1532392"/>
                  <a:gd name="connsiteX2" fmla="*/ 6950291 w 7392119"/>
                  <a:gd name="connsiteY2" fmla="*/ 356734 h 1532392"/>
                  <a:gd name="connsiteX3" fmla="*/ 7392119 w 7392119"/>
                  <a:gd name="connsiteY3" fmla="*/ 1170651 h 1532392"/>
                  <a:gd name="connsiteX4" fmla="*/ 7256558 w 7392119"/>
                  <a:gd name="connsiteY4" fmla="*/ 1532392 h 1532392"/>
                  <a:gd name="connsiteX5" fmla="*/ 6468298 w 7392119"/>
                  <a:gd name="connsiteY5" fmla="*/ 623016 h 1532392"/>
                  <a:gd name="connsiteX6" fmla="*/ 5338626 w 7392119"/>
                  <a:gd name="connsiteY6" fmla="*/ 577798 h 1532392"/>
                  <a:gd name="connsiteX7" fmla="*/ 4977130 w 7392119"/>
                  <a:gd name="connsiteY7" fmla="*/ 281372 h 1532392"/>
                  <a:gd name="connsiteX8" fmla="*/ 0 w 7392119"/>
                  <a:gd name="connsiteY8" fmla="*/ 176044 h 153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2119" h="1532392">
                    <a:moveTo>
                      <a:pt x="0" y="18"/>
                    </a:moveTo>
                    <a:lnTo>
                      <a:pt x="6267467" y="18"/>
                    </a:lnTo>
                    <a:cubicBezTo>
                      <a:pt x="6625615" y="-1657"/>
                      <a:pt x="6823099" y="112225"/>
                      <a:pt x="6950291" y="356734"/>
                    </a:cubicBezTo>
                    <a:lnTo>
                      <a:pt x="7392119" y="1170651"/>
                    </a:lnTo>
                    <a:lnTo>
                      <a:pt x="7256558" y="1532392"/>
                    </a:lnTo>
                    <a:lnTo>
                      <a:pt x="6468298" y="623016"/>
                    </a:lnTo>
                    <a:lnTo>
                      <a:pt x="5338626" y="577798"/>
                    </a:lnTo>
                    <a:lnTo>
                      <a:pt x="4977130" y="281372"/>
                    </a:lnTo>
                    <a:lnTo>
                      <a:pt x="0" y="176044"/>
                    </a:lnTo>
                    <a:close/>
                  </a:path>
                </a:pathLst>
              </a:custGeom>
              <a:solidFill>
                <a:srgbClr val="3C3C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5" name="Vrije vorm 91"/>
              <p:cNvSpPr/>
              <p:nvPr/>
            </p:nvSpPr>
            <p:spPr>
              <a:xfrm flipH="1">
                <a:off x="-4323727" y="3677052"/>
                <a:ext cx="7359742" cy="1481102"/>
              </a:xfrm>
              <a:custGeom>
                <a:avLst/>
                <a:gdLst>
                  <a:gd name="connsiteX0" fmla="*/ 4964326 w 7359742"/>
                  <a:gd name="connsiteY0" fmla="*/ 86 h 1481102"/>
                  <a:gd name="connsiteX1" fmla="*/ 5288665 w 7359742"/>
                  <a:gd name="connsiteY1" fmla="*/ 136856 h 1481102"/>
                  <a:gd name="connsiteX2" fmla="*/ 5671619 w 7359742"/>
                  <a:gd name="connsiteY2" fmla="*/ 257994 h 1481102"/>
                  <a:gd name="connsiteX3" fmla="*/ 6269495 w 7359742"/>
                  <a:gd name="connsiteY3" fmla="*/ 257994 h 1481102"/>
                  <a:gd name="connsiteX4" fmla="*/ 6968972 w 7359742"/>
                  <a:gd name="connsiteY4" fmla="*/ 527625 h 1481102"/>
                  <a:gd name="connsiteX5" fmla="*/ 7359742 w 7359742"/>
                  <a:gd name="connsiteY5" fmla="*/ 1051256 h 1481102"/>
                  <a:gd name="connsiteX6" fmla="*/ 7242511 w 7359742"/>
                  <a:gd name="connsiteY6" fmla="*/ 1481102 h 1481102"/>
                  <a:gd name="connsiteX7" fmla="*/ 6824388 w 7359742"/>
                  <a:gd name="connsiteY7" fmla="*/ 1481102 h 1481102"/>
                  <a:gd name="connsiteX8" fmla="*/ 6718880 w 7359742"/>
                  <a:gd name="connsiteY8" fmla="*/ 1281810 h 1481102"/>
                  <a:gd name="connsiteX9" fmla="*/ 5366819 w 7359742"/>
                  <a:gd name="connsiteY9" fmla="*/ 1281810 h 1481102"/>
                  <a:gd name="connsiteX10" fmla="*/ 5190972 w 7359742"/>
                  <a:gd name="connsiteY10" fmla="*/ 1461563 h 1481102"/>
                  <a:gd name="connsiteX11" fmla="*/ 1639438 w 7359742"/>
                  <a:gd name="connsiteY11" fmla="*/ 1467704 h 1481102"/>
                  <a:gd name="connsiteX12" fmla="*/ 1448520 w 7359742"/>
                  <a:gd name="connsiteY12" fmla="*/ 1286834 h 1481102"/>
                  <a:gd name="connsiteX13" fmla="*/ 0 w 7359742"/>
                  <a:gd name="connsiteY13" fmla="*/ 1286834 h 1481102"/>
                  <a:gd name="connsiteX14" fmla="*/ 0 w 7359742"/>
                  <a:gd name="connsiteY14" fmla="*/ 645 h 148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59742" h="1481102">
                    <a:moveTo>
                      <a:pt x="4964326" y="86"/>
                    </a:moveTo>
                    <a:cubicBezTo>
                      <a:pt x="5137938" y="-2333"/>
                      <a:pt x="5195625" y="46048"/>
                      <a:pt x="5288665" y="136856"/>
                    </a:cubicBezTo>
                    <a:cubicBezTo>
                      <a:pt x="5381705" y="227664"/>
                      <a:pt x="5523872" y="252784"/>
                      <a:pt x="5671619" y="257994"/>
                    </a:cubicBezTo>
                    <a:lnTo>
                      <a:pt x="6269495" y="257994"/>
                    </a:lnTo>
                    <a:cubicBezTo>
                      <a:pt x="6658403" y="252411"/>
                      <a:pt x="6786055" y="307119"/>
                      <a:pt x="6968972" y="527625"/>
                    </a:cubicBezTo>
                    <a:lnTo>
                      <a:pt x="7359742" y="1051256"/>
                    </a:lnTo>
                    <a:lnTo>
                      <a:pt x="7242511" y="1481102"/>
                    </a:lnTo>
                    <a:lnTo>
                      <a:pt x="6824388" y="1481102"/>
                    </a:lnTo>
                    <a:lnTo>
                      <a:pt x="6718880" y="1281810"/>
                    </a:lnTo>
                    <a:lnTo>
                      <a:pt x="5366819" y="1281810"/>
                    </a:lnTo>
                    <a:lnTo>
                      <a:pt x="5190972" y="1461563"/>
                    </a:lnTo>
                    <a:lnTo>
                      <a:pt x="1639438" y="1467704"/>
                    </a:lnTo>
                    <a:lnTo>
                      <a:pt x="1448520" y="1286834"/>
                    </a:lnTo>
                    <a:lnTo>
                      <a:pt x="0" y="1286834"/>
                    </a:lnTo>
                    <a:lnTo>
                      <a:pt x="0" y="64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6" name="Rechthoek 155"/>
              <p:cNvSpPr/>
              <p:nvPr/>
            </p:nvSpPr>
            <p:spPr>
              <a:xfrm flipH="1">
                <a:off x="-1569191" y="4680642"/>
                <a:ext cx="2887640" cy="312839"/>
              </a:xfrm>
              <a:prstGeom prst="rect">
                <a:avLst/>
              </a:pr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7" name="Rechthoek 156"/>
              <p:cNvSpPr/>
              <p:nvPr/>
            </p:nvSpPr>
            <p:spPr>
              <a:xfrm flipH="1">
                <a:off x="1624296" y="4274139"/>
                <a:ext cx="1411719" cy="321581"/>
              </a:xfrm>
              <a:prstGeom prst="rect">
                <a:avLst/>
              </a:pr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  <p:sp>
            <p:nvSpPr>
              <p:cNvPr id="158" name="Rechthoek 59"/>
              <p:cNvSpPr/>
              <p:nvPr/>
            </p:nvSpPr>
            <p:spPr>
              <a:xfrm flipH="1">
                <a:off x="-3495972" y="3821467"/>
                <a:ext cx="6531987" cy="734904"/>
              </a:xfrm>
              <a:custGeom>
                <a:avLst/>
                <a:gdLst>
                  <a:gd name="connsiteX0" fmla="*/ 0 w 4699743"/>
                  <a:gd name="connsiteY0" fmla="*/ 0 h 312839"/>
                  <a:gd name="connsiteX1" fmla="*/ 4699743 w 4699743"/>
                  <a:gd name="connsiteY1" fmla="*/ 0 h 312839"/>
                  <a:gd name="connsiteX2" fmla="*/ 4699743 w 4699743"/>
                  <a:gd name="connsiteY2" fmla="*/ 312839 h 312839"/>
                  <a:gd name="connsiteX3" fmla="*/ 0 w 4699743"/>
                  <a:gd name="connsiteY3" fmla="*/ 312839 h 312839"/>
                  <a:gd name="connsiteX4" fmla="*/ 0 w 4699743"/>
                  <a:gd name="connsiteY4" fmla="*/ 0 h 312839"/>
                  <a:gd name="connsiteX0" fmla="*/ 0 w 4699743"/>
                  <a:gd name="connsiteY0" fmla="*/ 0 h 312839"/>
                  <a:gd name="connsiteX1" fmla="*/ 4699743 w 4699743"/>
                  <a:gd name="connsiteY1" fmla="*/ 0 h 312839"/>
                  <a:gd name="connsiteX2" fmla="*/ 4699280 w 4699743"/>
                  <a:gd name="connsiteY2" fmla="*/ 156565 h 312839"/>
                  <a:gd name="connsiteX3" fmla="*/ 4699743 w 4699743"/>
                  <a:gd name="connsiteY3" fmla="*/ 312839 h 312839"/>
                  <a:gd name="connsiteX4" fmla="*/ 0 w 4699743"/>
                  <a:gd name="connsiteY4" fmla="*/ 312839 h 312839"/>
                  <a:gd name="connsiteX5" fmla="*/ 0 w 4699743"/>
                  <a:gd name="connsiteY5" fmla="*/ 0 h 312839"/>
                  <a:gd name="connsiteX0" fmla="*/ 0 w 6531987"/>
                  <a:gd name="connsiteY0" fmla="*/ 0 h 738536"/>
                  <a:gd name="connsiteX1" fmla="*/ 4699743 w 6531987"/>
                  <a:gd name="connsiteY1" fmla="*/ 0 h 738536"/>
                  <a:gd name="connsiteX2" fmla="*/ 6531987 w 6531987"/>
                  <a:gd name="connsiteY2" fmla="*/ 734904 h 738536"/>
                  <a:gd name="connsiteX3" fmla="*/ 4699743 w 6531987"/>
                  <a:gd name="connsiteY3" fmla="*/ 312839 h 738536"/>
                  <a:gd name="connsiteX4" fmla="*/ 0 w 6531987"/>
                  <a:gd name="connsiteY4" fmla="*/ 312839 h 738536"/>
                  <a:gd name="connsiteX5" fmla="*/ 0 w 6531987"/>
                  <a:gd name="connsiteY5" fmla="*/ 0 h 738536"/>
                  <a:gd name="connsiteX0" fmla="*/ 0 w 6531987"/>
                  <a:gd name="connsiteY0" fmla="*/ 0 h 738536"/>
                  <a:gd name="connsiteX1" fmla="*/ 4699743 w 6531987"/>
                  <a:gd name="connsiteY1" fmla="*/ 0 h 738536"/>
                  <a:gd name="connsiteX2" fmla="*/ 6531987 w 6531987"/>
                  <a:gd name="connsiteY2" fmla="*/ 734904 h 738536"/>
                  <a:gd name="connsiteX3" fmla="*/ 4699743 w 6531987"/>
                  <a:gd name="connsiteY3" fmla="*/ 312839 h 738536"/>
                  <a:gd name="connsiteX4" fmla="*/ 0 w 6531987"/>
                  <a:gd name="connsiteY4" fmla="*/ 312839 h 738536"/>
                  <a:gd name="connsiteX5" fmla="*/ 0 w 6531987"/>
                  <a:gd name="connsiteY5" fmla="*/ 0 h 738536"/>
                  <a:gd name="connsiteX0" fmla="*/ 0 w 6531987"/>
                  <a:gd name="connsiteY0" fmla="*/ 0 h 735031"/>
                  <a:gd name="connsiteX1" fmla="*/ 4699743 w 6531987"/>
                  <a:gd name="connsiteY1" fmla="*/ 0 h 735031"/>
                  <a:gd name="connsiteX2" fmla="*/ 6531987 w 6531987"/>
                  <a:gd name="connsiteY2" fmla="*/ 734904 h 735031"/>
                  <a:gd name="connsiteX3" fmla="*/ 4699743 w 6531987"/>
                  <a:gd name="connsiteY3" fmla="*/ 312839 h 735031"/>
                  <a:gd name="connsiteX4" fmla="*/ 0 w 6531987"/>
                  <a:gd name="connsiteY4" fmla="*/ 312839 h 735031"/>
                  <a:gd name="connsiteX5" fmla="*/ 0 w 6531987"/>
                  <a:gd name="connsiteY5" fmla="*/ 0 h 735031"/>
                  <a:gd name="connsiteX0" fmla="*/ 0 w 6532002"/>
                  <a:gd name="connsiteY0" fmla="*/ 0 h 735031"/>
                  <a:gd name="connsiteX1" fmla="*/ 4699743 w 6532002"/>
                  <a:gd name="connsiteY1" fmla="*/ 0 h 735031"/>
                  <a:gd name="connsiteX2" fmla="*/ 6531987 w 6532002"/>
                  <a:gd name="connsiteY2" fmla="*/ 734904 h 735031"/>
                  <a:gd name="connsiteX3" fmla="*/ 4699743 w 6532002"/>
                  <a:gd name="connsiteY3" fmla="*/ 312839 h 735031"/>
                  <a:gd name="connsiteX4" fmla="*/ 0 w 6532002"/>
                  <a:gd name="connsiteY4" fmla="*/ 312839 h 735031"/>
                  <a:gd name="connsiteX5" fmla="*/ 0 w 6532002"/>
                  <a:gd name="connsiteY5" fmla="*/ 0 h 735031"/>
                  <a:gd name="connsiteX0" fmla="*/ 0 w 6662671"/>
                  <a:gd name="connsiteY0" fmla="*/ 0 h 741318"/>
                  <a:gd name="connsiteX1" fmla="*/ 4699743 w 6662671"/>
                  <a:gd name="connsiteY1" fmla="*/ 0 h 741318"/>
                  <a:gd name="connsiteX2" fmla="*/ 6313156 w 6662671"/>
                  <a:gd name="connsiteY2" fmla="*/ 527796 h 741318"/>
                  <a:gd name="connsiteX3" fmla="*/ 6531987 w 6662671"/>
                  <a:gd name="connsiteY3" fmla="*/ 734904 h 741318"/>
                  <a:gd name="connsiteX4" fmla="*/ 4699743 w 6662671"/>
                  <a:gd name="connsiteY4" fmla="*/ 312839 h 741318"/>
                  <a:gd name="connsiteX5" fmla="*/ 0 w 6662671"/>
                  <a:gd name="connsiteY5" fmla="*/ 312839 h 741318"/>
                  <a:gd name="connsiteX6" fmla="*/ 0 w 6662671"/>
                  <a:gd name="connsiteY6" fmla="*/ 0 h 741318"/>
                  <a:gd name="connsiteX0" fmla="*/ 0 w 6745520"/>
                  <a:gd name="connsiteY0" fmla="*/ 0 h 738953"/>
                  <a:gd name="connsiteX1" fmla="*/ 4699743 w 6745520"/>
                  <a:gd name="connsiteY1" fmla="*/ 0 h 738953"/>
                  <a:gd name="connsiteX2" fmla="*/ 6528079 w 6745520"/>
                  <a:gd name="connsiteY2" fmla="*/ 437919 h 738953"/>
                  <a:gd name="connsiteX3" fmla="*/ 6531987 w 6745520"/>
                  <a:gd name="connsiteY3" fmla="*/ 734904 h 738953"/>
                  <a:gd name="connsiteX4" fmla="*/ 4699743 w 6745520"/>
                  <a:gd name="connsiteY4" fmla="*/ 312839 h 738953"/>
                  <a:gd name="connsiteX5" fmla="*/ 0 w 6745520"/>
                  <a:gd name="connsiteY5" fmla="*/ 312839 h 738953"/>
                  <a:gd name="connsiteX6" fmla="*/ 0 w 6745520"/>
                  <a:gd name="connsiteY6" fmla="*/ 0 h 738953"/>
                  <a:gd name="connsiteX0" fmla="*/ 0 w 6531987"/>
                  <a:gd name="connsiteY0" fmla="*/ 0 h 735031"/>
                  <a:gd name="connsiteX1" fmla="*/ 4699743 w 6531987"/>
                  <a:gd name="connsiteY1" fmla="*/ 0 h 735031"/>
                  <a:gd name="connsiteX2" fmla="*/ 6528079 w 6531987"/>
                  <a:gd name="connsiteY2" fmla="*/ 437919 h 735031"/>
                  <a:gd name="connsiteX3" fmla="*/ 6531987 w 6531987"/>
                  <a:gd name="connsiteY3" fmla="*/ 734904 h 735031"/>
                  <a:gd name="connsiteX4" fmla="*/ 4699743 w 6531987"/>
                  <a:gd name="connsiteY4" fmla="*/ 312839 h 735031"/>
                  <a:gd name="connsiteX5" fmla="*/ 0 w 6531987"/>
                  <a:gd name="connsiteY5" fmla="*/ 312839 h 735031"/>
                  <a:gd name="connsiteX6" fmla="*/ 0 w 6531987"/>
                  <a:gd name="connsiteY6" fmla="*/ 0 h 735031"/>
                  <a:gd name="connsiteX0" fmla="*/ 0 w 6531987"/>
                  <a:gd name="connsiteY0" fmla="*/ 0 h 740696"/>
                  <a:gd name="connsiteX1" fmla="*/ 4699743 w 6531987"/>
                  <a:gd name="connsiteY1" fmla="*/ 0 h 740696"/>
                  <a:gd name="connsiteX2" fmla="*/ 6528079 w 6531987"/>
                  <a:gd name="connsiteY2" fmla="*/ 437919 h 740696"/>
                  <a:gd name="connsiteX3" fmla="*/ 6531987 w 6531987"/>
                  <a:gd name="connsiteY3" fmla="*/ 734904 h 740696"/>
                  <a:gd name="connsiteX4" fmla="*/ 5844233 w 6531987"/>
                  <a:gd name="connsiteY4" fmla="*/ 609857 h 740696"/>
                  <a:gd name="connsiteX5" fmla="*/ 4699743 w 6531987"/>
                  <a:gd name="connsiteY5" fmla="*/ 312839 h 740696"/>
                  <a:gd name="connsiteX6" fmla="*/ 0 w 6531987"/>
                  <a:gd name="connsiteY6" fmla="*/ 312839 h 740696"/>
                  <a:gd name="connsiteX7" fmla="*/ 0 w 6531987"/>
                  <a:gd name="connsiteY7" fmla="*/ 0 h 740696"/>
                  <a:gd name="connsiteX0" fmla="*/ 0 w 6531987"/>
                  <a:gd name="connsiteY0" fmla="*/ 0 h 758514"/>
                  <a:gd name="connsiteX1" fmla="*/ 4699743 w 6531987"/>
                  <a:gd name="connsiteY1" fmla="*/ 0 h 758514"/>
                  <a:gd name="connsiteX2" fmla="*/ 6528079 w 6531987"/>
                  <a:gd name="connsiteY2" fmla="*/ 437919 h 758514"/>
                  <a:gd name="connsiteX3" fmla="*/ 6531987 w 6531987"/>
                  <a:gd name="connsiteY3" fmla="*/ 734904 h 758514"/>
                  <a:gd name="connsiteX4" fmla="*/ 5484726 w 6531987"/>
                  <a:gd name="connsiteY4" fmla="*/ 707549 h 758514"/>
                  <a:gd name="connsiteX5" fmla="*/ 4699743 w 6531987"/>
                  <a:gd name="connsiteY5" fmla="*/ 312839 h 758514"/>
                  <a:gd name="connsiteX6" fmla="*/ 0 w 6531987"/>
                  <a:gd name="connsiteY6" fmla="*/ 312839 h 758514"/>
                  <a:gd name="connsiteX7" fmla="*/ 0 w 6531987"/>
                  <a:gd name="connsiteY7" fmla="*/ 0 h 75851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6528079 w 6531987"/>
                  <a:gd name="connsiteY2" fmla="*/ 437919 h 734904"/>
                  <a:gd name="connsiteX3" fmla="*/ 6531987 w 6531987"/>
                  <a:gd name="connsiteY3" fmla="*/ 734904 h 734904"/>
                  <a:gd name="connsiteX4" fmla="*/ 5484726 w 6531987"/>
                  <a:gd name="connsiteY4" fmla="*/ 707549 h 734904"/>
                  <a:gd name="connsiteX5" fmla="*/ 4699743 w 6531987"/>
                  <a:gd name="connsiteY5" fmla="*/ 312839 h 734904"/>
                  <a:gd name="connsiteX6" fmla="*/ 0 w 6531987"/>
                  <a:gd name="connsiteY6" fmla="*/ 312839 h 734904"/>
                  <a:gd name="connsiteX7" fmla="*/ 0 w 6531987"/>
                  <a:gd name="connsiteY7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6528079 w 6531987"/>
                  <a:gd name="connsiteY2" fmla="*/ 437919 h 734904"/>
                  <a:gd name="connsiteX3" fmla="*/ 6531987 w 6531987"/>
                  <a:gd name="connsiteY3" fmla="*/ 734904 h 734904"/>
                  <a:gd name="connsiteX4" fmla="*/ 5512080 w 6531987"/>
                  <a:gd name="connsiteY4" fmla="*/ 730996 h 734904"/>
                  <a:gd name="connsiteX5" fmla="*/ 4699743 w 6531987"/>
                  <a:gd name="connsiteY5" fmla="*/ 312839 h 734904"/>
                  <a:gd name="connsiteX6" fmla="*/ 0 w 6531987"/>
                  <a:gd name="connsiteY6" fmla="*/ 312839 h 734904"/>
                  <a:gd name="connsiteX7" fmla="*/ 0 w 6531987"/>
                  <a:gd name="connsiteY7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875494 w 6531987"/>
                  <a:gd name="connsiteY2" fmla="*/ 203456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33217 w 6531987"/>
                  <a:gd name="connsiteY2" fmla="*/ 402748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33217 w 6531987"/>
                  <a:gd name="connsiteY2" fmla="*/ 402748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64478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598047 w 6531987"/>
                  <a:gd name="connsiteY2" fmla="*/ 430102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  <a:gd name="connsiteX0" fmla="*/ 0 w 6531987"/>
                  <a:gd name="connsiteY0" fmla="*/ 0 h 734904"/>
                  <a:gd name="connsiteX1" fmla="*/ 4699743 w 6531987"/>
                  <a:gd name="connsiteY1" fmla="*/ 0 h 734904"/>
                  <a:gd name="connsiteX2" fmla="*/ 5629309 w 6531987"/>
                  <a:gd name="connsiteY2" fmla="*/ 441825 h 734904"/>
                  <a:gd name="connsiteX3" fmla="*/ 6528079 w 6531987"/>
                  <a:gd name="connsiteY3" fmla="*/ 437919 h 734904"/>
                  <a:gd name="connsiteX4" fmla="*/ 6531987 w 6531987"/>
                  <a:gd name="connsiteY4" fmla="*/ 734904 h 734904"/>
                  <a:gd name="connsiteX5" fmla="*/ 5512080 w 6531987"/>
                  <a:gd name="connsiteY5" fmla="*/ 730996 h 734904"/>
                  <a:gd name="connsiteX6" fmla="*/ 4699743 w 6531987"/>
                  <a:gd name="connsiteY6" fmla="*/ 312839 h 734904"/>
                  <a:gd name="connsiteX7" fmla="*/ 0 w 6531987"/>
                  <a:gd name="connsiteY7" fmla="*/ 312839 h 734904"/>
                  <a:gd name="connsiteX8" fmla="*/ 0 w 6531987"/>
                  <a:gd name="connsiteY8" fmla="*/ 0 h 734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1987" h="734904">
                    <a:moveTo>
                      <a:pt x="0" y="0"/>
                    </a:moveTo>
                    <a:lnTo>
                      <a:pt x="4699743" y="0"/>
                    </a:lnTo>
                    <a:cubicBezTo>
                      <a:pt x="5221793" y="2648"/>
                      <a:pt x="5367570" y="443085"/>
                      <a:pt x="5629309" y="441825"/>
                    </a:cubicBezTo>
                    <a:lnTo>
                      <a:pt x="6528079" y="437919"/>
                    </a:lnTo>
                    <a:cubicBezTo>
                      <a:pt x="6529382" y="536914"/>
                      <a:pt x="6530684" y="635909"/>
                      <a:pt x="6531987" y="734904"/>
                    </a:cubicBezTo>
                    <a:lnTo>
                      <a:pt x="5512080" y="730996"/>
                    </a:lnTo>
                    <a:cubicBezTo>
                      <a:pt x="5210614" y="727083"/>
                      <a:pt x="5079813" y="303726"/>
                      <a:pt x="4699743" y="312839"/>
                    </a:cubicBezTo>
                    <a:lnTo>
                      <a:pt x="0" y="3128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67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 sz="2399"/>
              </a:p>
            </p:txBody>
          </p:sp>
        </p:grpSp>
        <p:sp>
          <p:nvSpPr>
            <p:cNvPr id="159" name="Rechthoek 158"/>
            <p:cNvSpPr/>
            <p:nvPr userDrawn="1"/>
          </p:nvSpPr>
          <p:spPr>
            <a:xfrm rot="10800000">
              <a:off x="1" y="6332619"/>
              <a:ext cx="12192000" cy="5244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199"/>
            </a:p>
          </p:txBody>
        </p:sp>
        <p:sp>
          <p:nvSpPr>
            <p:cNvPr id="160" name="Freeform 7"/>
            <p:cNvSpPr>
              <a:spLocks noEditPoints="1"/>
            </p:cNvSpPr>
            <p:nvPr userDrawn="1"/>
          </p:nvSpPr>
          <p:spPr bwMode="auto">
            <a:xfrm>
              <a:off x="11315647" y="6490309"/>
              <a:ext cx="534548" cy="209109"/>
            </a:xfrm>
            <a:custGeom>
              <a:avLst/>
              <a:gdLst>
                <a:gd name="T0" fmla="*/ 2218 w 4495"/>
                <a:gd name="T1" fmla="*/ 110 h 1758"/>
                <a:gd name="T2" fmla="*/ 2125 w 4495"/>
                <a:gd name="T3" fmla="*/ 50 h 1758"/>
                <a:gd name="T4" fmla="*/ 2023 w 4495"/>
                <a:gd name="T5" fmla="*/ 13 h 1758"/>
                <a:gd name="T6" fmla="*/ 1914 w 4495"/>
                <a:gd name="T7" fmla="*/ 0 h 1758"/>
                <a:gd name="T8" fmla="*/ 0 w 4495"/>
                <a:gd name="T9" fmla="*/ 873 h 1758"/>
                <a:gd name="T10" fmla="*/ 1379 w 4495"/>
                <a:gd name="T11" fmla="*/ 1758 h 1758"/>
                <a:gd name="T12" fmla="*/ 1617 w 4495"/>
                <a:gd name="T13" fmla="*/ 1053 h 1758"/>
                <a:gd name="T14" fmla="*/ 1675 w 4495"/>
                <a:gd name="T15" fmla="*/ 1061 h 1758"/>
                <a:gd name="T16" fmla="*/ 1726 w 4495"/>
                <a:gd name="T17" fmla="*/ 1092 h 1758"/>
                <a:gd name="T18" fmla="*/ 2276 w 4495"/>
                <a:gd name="T19" fmla="*/ 1648 h 1758"/>
                <a:gd name="T20" fmla="*/ 2370 w 4495"/>
                <a:gd name="T21" fmla="*/ 1708 h 1758"/>
                <a:gd name="T22" fmla="*/ 2472 w 4495"/>
                <a:gd name="T23" fmla="*/ 1745 h 1758"/>
                <a:gd name="T24" fmla="*/ 2580 w 4495"/>
                <a:gd name="T25" fmla="*/ 1758 h 1758"/>
                <a:gd name="T26" fmla="*/ 4495 w 4495"/>
                <a:gd name="T27" fmla="*/ 873 h 1758"/>
                <a:gd name="T28" fmla="*/ 3116 w 4495"/>
                <a:gd name="T29" fmla="*/ 0 h 1758"/>
                <a:gd name="T30" fmla="*/ 2878 w 4495"/>
                <a:gd name="T31" fmla="*/ 705 h 1758"/>
                <a:gd name="T32" fmla="*/ 2824 w 4495"/>
                <a:gd name="T33" fmla="*/ 693 h 1758"/>
                <a:gd name="T34" fmla="*/ 2779 w 4495"/>
                <a:gd name="T35" fmla="*/ 666 h 1758"/>
                <a:gd name="T36" fmla="*/ 1914 w 4495"/>
                <a:gd name="T37" fmla="*/ 348 h 1758"/>
                <a:gd name="T38" fmla="*/ 1968 w 4495"/>
                <a:gd name="T39" fmla="*/ 362 h 1758"/>
                <a:gd name="T40" fmla="*/ 2014 w 4495"/>
                <a:gd name="T41" fmla="*/ 397 h 1758"/>
                <a:gd name="T42" fmla="*/ 2564 w 4495"/>
                <a:gd name="T43" fmla="*/ 943 h 1758"/>
                <a:gd name="T44" fmla="*/ 2656 w 4495"/>
                <a:gd name="T45" fmla="*/ 1003 h 1758"/>
                <a:gd name="T46" fmla="*/ 2759 w 4495"/>
                <a:gd name="T47" fmla="*/ 1040 h 1758"/>
                <a:gd name="T48" fmla="*/ 2878 w 4495"/>
                <a:gd name="T49" fmla="*/ 1053 h 1758"/>
                <a:gd name="T50" fmla="*/ 3472 w 4495"/>
                <a:gd name="T51" fmla="*/ 1400 h 1758"/>
                <a:gd name="T52" fmla="*/ 2555 w 4495"/>
                <a:gd name="T53" fmla="*/ 1397 h 1758"/>
                <a:gd name="T54" fmla="*/ 2503 w 4495"/>
                <a:gd name="T55" fmla="*/ 1379 h 1758"/>
                <a:gd name="T56" fmla="*/ 1975 w 4495"/>
                <a:gd name="T57" fmla="*/ 854 h 1758"/>
                <a:gd name="T58" fmla="*/ 1886 w 4495"/>
                <a:gd name="T59" fmla="*/ 782 h 1758"/>
                <a:gd name="T60" fmla="*/ 1788 w 4495"/>
                <a:gd name="T61" fmla="*/ 732 h 1758"/>
                <a:gd name="T62" fmla="*/ 1678 w 4495"/>
                <a:gd name="T63" fmla="*/ 708 h 1758"/>
                <a:gd name="T64" fmla="*/ 674 w 4495"/>
                <a:gd name="T65" fmla="*/ 705 h 1758"/>
                <a:gd name="T66" fmla="*/ 1914 w 4495"/>
                <a:gd name="T67" fmla="*/ 34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5" h="1758">
                  <a:moveTo>
                    <a:pt x="2262" y="150"/>
                  </a:moveTo>
                  <a:lnTo>
                    <a:pt x="2218" y="110"/>
                  </a:lnTo>
                  <a:lnTo>
                    <a:pt x="2173" y="77"/>
                  </a:lnTo>
                  <a:lnTo>
                    <a:pt x="2125" y="50"/>
                  </a:lnTo>
                  <a:lnTo>
                    <a:pt x="2074" y="29"/>
                  </a:lnTo>
                  <a:lnTo>
                    <a:pt x="2023" y="13"/>
                  </a:lnTo>
                  <a:lnTo>
                    <a:pt x="1969" y="3"/>
                  </a:lnTo>
                  <a:lnTo>
                    <a:pt x="1914" y="0"/>
                  </a:lnTo>
                  <a:lnTo>
                    <a:pt x="883" y="0"/>
                  </a:lnTo>
                  <a:lnTo>
                    <a:pt x="0" y="873"/>
                  </a:lnTo>
                  <a:lnTo>
                    <a:pt x="883" y="1758"/>
                  </a:lnTo>
                  <a:lnTo>
                    <a:pt x="1379" y="1758"/>
                  </a:lnTo>
                  <a:lnTo>
                    <a:pt x="674" y="1053"/>
                  </a:lnTo>
                  <a:lnTo>
                    <a:pt x="1617" y="1053"/>
                  </a:lnTo>
                  <a:lnTo>
                    <a:pt x="1647" y="1054"/>
                  </a:lnTo>
                  <a:lnTo>
                    <a:pt x="1675" y="1061"/>
                  </a:lnTo>
                  <a:lnTo>
                    <a:pt x="1702" y="1074"/>
                  </a:lnTo>
                  <a:lnTo>
                    <a:pt x="1726" y="1092"/>
                  </a:lnTo>
                  <a:lnTo>
                    <a:pt x="2232" y="1608"/>
                  </a:lnTo>
                  <a:lnTo>
                    <a:pt x="2276" y="1648"/>
                  </a:lnTo>
                  <a:lnTo>
                    <a:pt x="2322" y="1681"/>
                  </a:lnTo>
                  <a:lnTo>
                    <a:pt x="2370" y="1708"/>
                  </a:lnTo>
                  <a:lnTo>
                    <a:pt x="2420" y="1729"/>
                  </a:lnTo>
                  <a:lnTo>
                    <a:pt x="2472" y="1745"/>
                  </a:lnTo>
                  <a:lnTo>
                    <a:pt x="2524" y="1755"/>
                  </a:lnTo>
                  <a:lnTo>
                    <a:pt x="2580" y="1758"/>
                  </a:lnTo>
                  <a:lnTo>
                    <a:pt x="3622" y="1758"/>
                  </a:lnTo>
                  <a:lnTo>
                    <a:pt x="4495" y="873"/>
                  </a:lnTo>
                  <a:lnTo>
                    <a:pt x="3622" y="0"/>
                  </a:lnTo>
                  <a:lnTo>
                    <a:pt x="3116" y="0"/>
                  </a:lnTo>
                  <a:lnTo>
                    <a:pt x="3820" y="705"/>
                  </a:lnTo>
                  <a:lnTo>
                    <a:pt x="2878" y="705"/>
                  </a:lnTo>
                  <a:lnTo>
                    <a:pt x="2849" y="702"/>
                  </a:lnTo>
                  <a:lnTo>
                    <a:pt x="2824" y="693"/>
                  </a:lnTo>
                  <a:lnTo>
                    <a:pt x="2801" y="680"/>
                  </a:lnTo>
                  <a:lnTo>
                    <a:pt x="2779" y="666"/>
                  </a:lnTo>
                  <a:lnTo>
                    <a:pt x="2262" y="150"/>
                  </a:lnTo>
                  <a:close/>
                  <a:moveTo>
                    <a:pt x="1914" y="348"/>
                  </a:moveTo>
                  <a:lnTo>
                    <a:pt x="1942" y="352"/>
                  </a:lnTo>
                  <a:lnTo>
                    <a:pt x="1968" y="362"/>
                  </a:lnTo>
                  <a:lnTo>
                    <a:pt x="1992" y="377"/>
                  </a:lnTo>
                  <a:lnTo>
                    <a:pt x="2014" y="397"/>
                  </a:lnTo>
                  <a:lnTo>
                    <a:pt x="2520" y="903"/>
                  </a:lnTo>
                  <a:lnTo>
                    <a:pt x="2564" y="943"/>
                  </a:lnTo>
                  <a:lnTo>
                    <a:pt x="2608" y="976"/>
                  </a:lnTo>
                  <a:lnTo>
                    <a:pt x="2656" y="1003"/>
                  </a:lnTo>
                  <a:lnTo>
                    <a:pt x="2705" y="1025"/>
                  </a:lnTo>
                  <a:lnTo>
                    <a:pt x="2759" y="1040"/>
                  </a:lnTo>
                  <a:lnTo>
                    <a:pt x="2815" y="1050"/>
                  </a:lnTo>
                  <a:lnTo>
                    <a:pt x="2878" y="1053"/>
                  </a:lnTo>
                  <a:lnTo>
                    <a:pt x="3820" y="1053"/>
                  </a:lnTo>
                  <a:lnTo>
                    <a:pt x="3472" y="1400"/>
                  </a:lnTo>
                  <a:lnTo>
                    <a:pt x="2589" y="1400"/>
                  </a:lnTo>
                  <a:lnTo>
                    <a:pt x="2555" y="1397"/>
                  </a:lnTo>
                  <a:lnTo>
                    <a:pt x="2527" y="1392"/>
                  </a:lnTo>
                  <a:lnTo>
                    <a:pt x="2503" y="1379"/>
                  </a:lnTo>
                  <a:lnTo>
                    <a:pt x="2481" y="1361"/>
                  </a:lnTo>
                  <a:lnTo>
                    <a:pt x="1975" y="854"/>
                  </a:lnTo>
                  <a:lnTo>
                    <a:pt x="1931" y="814"/>
                  </a:lnTo>
                  <a:lnTo>
                    <a:pt x="1886" y="782"/>
                  </a:lnTo>
                  <a:lnTo>
                    <a:pt x="1839" y="753"/>
                  </a:lnTo>
                  <a:lnTo>
                    <a:pt x="1788" y="732"/>
                  </a:lnTo>
                  <a:lnTo>
                    <a:pt x="1736" y="718"/>
                  </a:lnTo>
                  <a:lnTo>
                    <a:pt x="1678" y="708"/>
                  </a:lnTo>
                  <a:lnTo>
                    <a:pt x="1617" y="705"/>
                  </a:lnTo>
                  <a:lnTo>
                    <a:pt x="674" y="705"/>
                  </a:lnTo>
                  <a:lnTo>
                    <a:pt x="1021" y="348"/>
                  </a:lnTo>
                  <a:lnTo>
                    <a:pt x="1914" y="34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nl-NL" sz="2399"/>
            </a:p>
          </p:txBody>
        </p:sp>
      </p:grpSp>
      <p:sp>
        <p:nvSpPr>
          <p:cNvPr id="165" name="Rechthoek 164"/>
          <p:cNvSpPr/>
          <p:nvPr userDrawn="1"/>
        </p:nvSpPr>
        <p:spPr>
          <a:xfrm>
            <a:off x="18229" y="894"/>
            <a:ext cx="12173772" cy="6857106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0" name="Gele balk"/>
          <p:cNvSpPr/>
          <p:nvPr userDrawn="1"/>
        </p:nvSpPr>
        <p:spPr>
          <a:xfrm rot="10800000">
            <a:off x="364" y="6332619"/>
            <a:ext cx="12192000" cy="5253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171" name="NS logo"/>
          <p:cNvSpPr>
            <a:spLocks noEditPoints="1"/>
          </p:cNvSpPr>
          <p:nvPr userDrawn="1"/>
        </p:nvSpPr>
        <p:spPr bwMode="auto">
          <a:xfrm>
            <a:off x="11316010" y="6491202"/>
            <a:ext cx="534548" cy="209109"/>
          </a:xfrm>
          <a:custGeom>
            <a:avLst/>
            <a:gdLst>
              <a:gd name="T0" fmla="*/ 2218 w 4495"/>
              <a:gd name="T1" fmla="*/ 110 h 1758"/>
              <a:gd name="T2" fmla="*/ 2125 w 4495"/>
              <a:gd name="T3" fmla="*/ 50 h 1758"/>
              <a:gd name="T4" fmla="*/ 2023 w 4495"/>
              <a:gd name="T5" fmla="*/ 13 h 1758"/>
              <a:gd name="T6" fmla="*/ 1914 w 4495"/>
              <a:gd name="T7" fmla="*/ 0 h 1758"/>
              <a:gd name="T8" fmla="*/ 0 w 4495"/>
              <a:gd name="T9" fmla="*/ 873 h 1758"/>
              <a:gd name="T10" fmla="*/ 1379 w 4495"/>
              <a:gd name="T11" fmla="*/ 1758 h 1758"/>
              <a:gd name="T12" fmla="*/ 1617 w 4495"/>
              <a:gd name="T13" fmla="*/ 1053 h 1758"/>
              <a:gd name="T14" fmla="*/ 1675 w 4495"/>
              <a:gd name="T15" fmla="*/ 1061 h 1758"/>
              <a:gd name="T16" fmla="*/ 1726 w 4495"/>
              <a:gd name="T17" fmla="*/ 1092 h 1758"/>
              <a:gd name="T18" fmla="*/ 2276 w 4495"/>
              <a:gd name="T19" fmla="*/ 1648 h 1758"/>
              <a:gd name="T20" fmla="*/ 2370 w 4495"/>
              <a:gd name="T21" fmla="*/ 1708 h 1758"/>
              <a:gd name="T22" fmla="*/ 2472 w 4495"/>
              <a:gd name="T23" fmla="*/ 1745 h 1758"/>
              <a:gd name="T24" fmla="*/ 2580 w 4495"/>
              <a:gd name="T25" fmla="*/ 1758 h 1758"/>
              <a:gd name="T26" fmla="*/ 4495 w 4495"/>
              <a:gd name="T27" fmla="*/ 873 h 1758"/>
              <a:gd name="T28" fmla="*/ 3116 w 4495"/>
              <a:gd name="T29" fmla="*/ 0 h 1758"/>
              <a:gd name="T30" fmla="*/ 2878 w 4495"/>
              <a:gd name="T31" fmla="*/ 705 h 1758"/>
              <a:gd name="T32" fmla="*/ 2824 w 4495"/>
              <a:gd name="T33" fmla="*/ 693 h 1758"/>
              <a:gd name="T34" fmla="*/ 2779 w 4495"/>
              <a:gd name="T35" fmla="*/ 666 h 1758"/>
              <a:gd name="T36" fmla="*/ 1914 w 4495"/>
              <a:gd name="T37" fmla="*/ 348 h 1758"/>
              <a:gd name="T38" fmla="*/ 1968 w 4495"/>
              <a:gd name="T39" fmla="*/ 362 h 1758"/>
              <a:gd name="T40" fmla="*/ 2014 w 4495"/>
              <a:gd name="T41" fmla="*/ 397 h 1758"/>
              <a:gd name="T42" fmla="*/ 2564 w 4495"/>
              <a:gd name="T43" fmla="*/ 943 h 1758"/>
              <a:gd name="T44" fmla="*/ 2656 w 4495"/>
              <a:gd name="T45" fmla="*/ 1003 h 1758"/>
              <a:gd name="T46" fmla="*/ 2759 w 4495"/>
              <a:gd name="T47" fmla="*/ 1040 h 1758"/>
              <a:gd name="T48" fmla="*/ 2878 w 4495"/>
              <a:gd name="T49" fmla="*/ 1053 h 1758"/>
              <a:gd name="T50" fmla="*/ 3472 w 4495"/>
              <a:gd name="T51" fmla="*/ 1400 h 1758"/>
              <a:gd name="T52" fmla="*/ 2555 w 4495"/>
              <a:gd name="T53" fmla="*/ 1397 h 1758"/>
              <a:gd name="T54" fmla="*/ 2503 w 4495"/>
              <a:gd name="T55" fmla="*/ 1379 h 1758"/>
              <a:gd name="T56" fmla="*/ 1975 w 4495"/>
              <a:gd name="T57" fmla="*/ 854 h 1758"/>
              <a:gd name="T58" fmla="*/ 1886 w 4495"/>
              <a:gd name="T59" fmla="*/ 782 h 1758"/>
              <a:gd name="T60" fmla="*/ 1788 w 4495"/>
              <a:gd name="T61" fmla="*/ 732 h 1758"/>
              <a:gd name="T62" fmla="*/ 1678 w 4495"/>
              <a:gd name="T63" fmla="*/ 708 h 1758"/>
              <a:gd name="T64" fmla="*/ 674 w 4495"/>
              <a:gd name="T65" fmla="*/ 705 h 1758"/>
              <a:gd name="T66" fmla="*/ 1914 w 4495"/>
              <a:gd name="T67" fmla="*/ 348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5" h="1758">
                <a:moveTo>
                  <a:pt x="2262" y="150"/>
                </a:moveTo>
                <a:lnTo>
                  <a:pt x="2218" y="110"/>
                </a:lnTo>
                <a:lnTo>
                  <a:pt x="2173" y="77"/>
                </a:lnTo>
                <a:lnTo>
                  <a:pt x="2125" y="50"/>
                </a:lnTo>
                <a:lnTo>
                  <a:pt x="2074" y="29"/>
                </a:lnTo>
                <a:lnTo>
                  <a:pt x="2023" y="13"/>
                </a:lnTo>
                <a:lnTo>
                  <a:pt x="1969" y="3"/>
                </a:lnTo>
                <a:lnTo>
                  <a:pt x="1914" y="0"/>
                </a:lnTo>
                <a:lnTo>
                  <a:pt x="883" y="0"/>
                </a:lnTo>
                <a:lnTo>
                  <a:pt x="0" y="873"/>
                </a:lnTo>
                <a:lnTo>
                  <a:pt x="883" y="1758"/>
                </a:lnTo>
                <a:lnTo>
                  <a:pt x="1379" y="1758"/>
                </a:lnTo>
                <a:lnTo>
                  <a:pt x="674" y="1053"/>
                </a:lnTo>
                <a:lnTo>
                  <a:pt x="1617" y="1053"/>
                </a:lnTo>
                <a:lnTo>
                  <a:pt x="1647" y="1054"/>
                </a:lnTo>
                <a:lnTo>
                  <a:pt x="1675" y="1061"/>
                </a:lnTo>
                <a:lnTo>
                  <a:pt x="1702" y="1074"/>
                </a:lnTo>
                <a:lnTo>
                  <a:pt x="1726" y="1092"/>
                </a:lnTo>
                <a:lnTo>
                  <a:pt x="2232" y="1608"/>
                </a:lnTo>
                <a:lnTo>
                  <a:pt x="2276" y="1648"/>
                </a:lnTo>
                <a:lnTo>
                  <a:pt x="2322" y="1681"/>
                </a:lnTo>
                <a:lnTo>
                  <a:pt x="2370" y="1708"/>
                </a:lnTo>
                <a:lnTo>
                  <a:pt x="2420" y="1729"/>
                </a:lnTo>
                <a:lnTo>
                  <a:pt x="2472" y="1745"/>
                </a:lnTo>
                <a:lnTo>
                  <a:pt x="2524" y="1755"/>
                </a:lnTo>
                <a:lnTo>
                  <a:pt x="2580" y="1758"/>
                </a:lnTo>
                <a:lnTo>
                  <a:pt x="3622" y="1758"/>
                </a:lnTo>
                <a:lnTo>
                  <a:pt x="4495" y="873"/>
                </a:lnTo>
                <a:lnTo>
                  <a:pt x="3622" y="0"/>
                </a:lnTo>
                <a:lnTo>
                  <a:pt x="3116" y="0"/>
                </a:lnTo>
                <a:lnTo>
                  <a:pt x="3820" y="705"/>
                </a:lnTo>
                <a:lnTo>
                  <a:pt x="2878" y="705"/>
                </a:lnTo>
                <a:lnTo>
                  <a:pt x="2849" y="702"/>
                </a:lnTo>
                <a:lnTo>
                  <a:pt x="2824" y="693"/>
                </a:lnTo>
                <a:lnTo>
                  <a:pt x="2801" y="680"/>
                </a:lnTo>
                <a:lnTo>
                  <a:pt x="2779" y="666"/>
                </a:lnTo>
                <a:lnTo>
                  <a:pt x="2262" y="150"/>
                </a:lnTo>
                <a:close/>
                <a:moveTo>
                  <a:pt x="1914" y="348"/>
                </a:moveTo>
                <a:lnTo>
                  <a:pt x="1942" y="352"/>
                </a:lnTo>
                <a:lnTo>
                  <a:pt x="1968" y="362"/>
                </a:lnTo>
                <a:lnTo>
                  <a:pt x="1992" y="377"/>
                </a:lnTo>
                <a:lnTo>
                  <a:pt x="2014" y="397"/>
                </a:lnTo>
                <a:lnTo>
                  <a:pt x="2520" y="903"/>
                </a:lnTo>
                <a:lnTo>
                  <a:pt x="2564" y="943"/>
                </a:lnTo>
                <a:lnTo>
                  <a:pt x="2608" y="976"/>
                </a:lnTo>
                <a:lnTo>
                  <a:pt x="2656" y="1003"/>
                </a:lnTo>
                <a:lnTo>
                  <a:pt x="2705" y="1025"/>
                </a:lnTo>
                <a:lnTo>
                  <a:pt x="2759" y="1040"/>
                </a:lnTo>
                <a:lnTo>
                  <a:pt x="2815" y="1050"/>
                </a:lnTo>
                <a:lnTo>
                  <a:pt x="2878" y="1053"/>
                </a:lnTo>
                <a:lnTo>
                  <a:pt x="3820" y="1053"/>
                </a:lnTo>
                <a:lnTo>
                  <a:pt x="3472" y="1400"/>
                </a:lnTo>
                <a:lnTo>
                  <a:pt x="2589" y="1400"/>
                </a:lnTo>
                <a:lnTo>
                  <a:pt x="2555" y="1397"/>
                </a:lnTo>
                <a:lnTo>
                  <a:pt x="2527" y="1392"/>
                </a:lnTo>
                <a:lnTo>
                  <a:pt x="2503" y="1379"/>
                </a:lnTo>
                <a:lnTo>
                  <a:pt x="2481" y="1361"/>
                </a:lnTo>
                <a:lnTo>
                  <a:pt x="1975" y="854"/>
                </a:lnTo>
                <a:lnTo>
                  <a:pt x="1931" y="814"/>
                </a:lnTo>
                <a:lnTo>
                  <a:pt x="1886" y="782"/>
                </a:lnTo>
                <a:lnTo>
                  <a:pt x="1839" y="753"/>
                </a:lnTo>
                <a:lnTo>
                  <a:pt x="1788" y="732"/>
                </a:lnTo>
                <a:lnTo>
                  <a:pt x="1736" y="718"/>
                </a:lnTo>
                <a:lnTo>
                  <a:pt x="1678" y="708"/>
                </a:lnTo>
                <a:lnTo>
                  <a:pt x="1617" y="705"/>
                </a:lnTo>
                <a:lnTo>
                  <a:pt x="674" y="705"/>
                </a:lnTo>
                <a:lnTo>
                  <a:pt x="1021" y="348"/>
                </a:lnTo>
                <a:lnTo>
                  <a:pt x="1914" y="348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nl-NL" sz="2399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7802267" y="1215849"/>
            <a:ext cx="4052234" cy="4727752"/>
          </a:xfrm>
          <a:prstGeom prst="roundRect">
            <a:avLst>
              <a:gd name="adj" fmla="val 1719"/>
            </a:avLst>
          </a:prstGeom>
        </p:spPr>
        <p:txBody>
          <a:bodyPr/>
          <a:lstStyle>
            <a:lvl1pPr marL="0" indent="0" algn="ctr">
              <a:buNone/>
              <a:defRPr sz="1799" baseline="0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499" y="278198"/>
            <a:ext cx="11517001" cy="43971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37500" y="1057118"/>
            <a:ext cx="7060834" cy="4743767"/>
          </a:xfrm>
        </p:spPr>
        <p:txBody>
          <a:bodyPr vert="horz"/>
          <a:lstStyle/>
          <a:p>
            <a:pPr lvl="0"/>
            <a:r>
              <a:rPr lang="nl-NL"/>
              <a:t>Pa's wijze lynx bezag vroom het fikse aquaduct.</a:t>
            </a:r>
          </a:p>
          <a:p>
            <a:pPr lvl="1"/>
            <a:r>
              <a:rPr lang="nl-NL"/>
              <a:t>Pa's wijze lynx bezag vroom het fikse aquaduct.</a:t>
            </a:r>
          </a:p>
          <a:p>
            <a:pPr lvl="2"/>
            <a:r>
              <a:rPr lang="nl-NL"/>
              <a:t>Pa's wijze lynx bezag vroom het fikse aquaduct.</a:t>
            </a:r>
          </a:p>
          <a:p>
            <a:pPr lvl="3"/>
            <a:r>
              <a:rPr lang="nl-NL"/>
              <a:t>Pa's wijze lynx bezag vroom het fikse aquaduct.</a:t>
            </a:r>
          </a:p>
          <a:p>
            <a:pPr lvl="4"/>
            <a:r>
              <a:rPr lang="nl-NL"/>
              <a:t>Pa's wijze lynx bezag vroom het fikse aquaduct.</a:t>
            </a:r>
          </a:p>
          <a:p>
            <a:pPr lvl="5"/>
            <a:r>
              <a:rPr lang="nl-NL"/>
              <a:t>Pa's wijze lynx bezag vroom het fikse aquaduct.</a:t>
            </a:r>
          </a:p>
          <a:p>
            <a:pPr lvl="6"/>
            <a:r>
              <a:rPr lang="nl-NL"/>
              <a:t>Pa's wijze lynx bezag vroom het fikse aquaduct.</a:t>
            </a:r>
          </a:p>
          <a:p>
            <a:pPr lvl="7"/>
            <a:r>
              <a:rPr lang="nl-NL"/>
              <a:t>Pa's wijze lynx bezag vroom het fikse aquaduct.</a:t>
            </a:r>
          </a:p>
          <a:p>
            <a:pPr lvl="8"/>
            <a:r>
              <a:rPr lang="nl-NL"/>
              <a:t>Pa's wijze lynx bezag vroom het fikse aquaduct.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428B-80AB-47DF-B708-56EE28C3ADC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3396000" y="914401"/>
            <a:ext cx="5400000" cy="284957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8375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sz="1799" baseline="0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5" indent="0">
              <a:buNone/>
              <a:defRPr sz="2666"/>
            </a:lvl4pPr>
            <a:lvl5pPr marL="2437607" indent="0">
              <a:buNone/>
              <a:defRPr sz="2666"/>
            </a:lvl5pPr>
            <a:lvl6pPr marL="3047010" indent="0">
              <a:buNone/>
              <a:defRPr sz="2666"/>
            </a:lvl6pPr>
            <a:lvl7pPr marL="3656412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499" y="278198"/>
            <a:ext cx="11517001" cy="439714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37500" y="1057118"/>
            <a:ext cx="7060834" cy="4743767"/>
          </a:xfrm>
        </p:spPr>
        <p:txBody>
          <a:bodyPr vert="horz"/>
          <a:lstStyle/>
          <a:p>
            <a:pPr lvl="0"/>
            <a:r>
              <a:rPr lang="nl-NL"/>
              <a:t>Pa's wijze lynx bezag vroom het fikse aquaduct.</a:t>
            </a:r>
          </a:p>
          <a:p>
            <a:pPr lvl="1"/>
            <a:r>
              <a:rPr lang="nl-NL"/>
              <a:t>Pa's wijze lynx bezag vroom het fikse aquaduct.</a:t>
            </a:r>
          </a:p>
          <a:p>
            <a:pPr lvl="2"/>
            <a:r>
              <a:rPr lang="nl-NL"/>
              <a:t>Pa's wijze lynx bezag vroom het fikse aquaduct.</a:t>
            </a:r>
          </a:p>
          <a:p>
            <a:pPr lvl="3"/>
            <a:r>
              <a:rPr lang="nl-NL"/>
              <a:t>Pa's wijze lynx bezag vroom het fikse aquaduct.</a:t>
            </a:r>
          </a:p>
          <a:p>
            <a:pPr lvl="4"/>
            <a:r>
              <a:rPr lang="nl-NL"/>
              <a:t>Pa's wijze lynx bezag vroom het fikse aquaduct.</a:t>
            </a:r>
          </a:p>
          <a:p>
            <a:pPr lvl="5"/>
            <a:r>
              <a:rPr lang="nl-NL"/>
              <a:t>Pa's wijze lynx bezag vroom het fikse aquaduct.</a:t>
            </a:r>
          </a:p>
          <a:p>
            <a:pPr lvl="6"/>
            <a:r>
              <a:rPr lang="nl-NL"/>
              <a:t>Pa's wijze lynx bezag vroom het fikse aquaduct.</a:t>
            </a:r>
          </a:p>
          <a:p>
            <a:pPr lvl="7"/>
            <a:r>
              <a:rPr lang="nl-NL"/>
              <a:t>Pa's wijze lynx bezag vroom het fikse aquaduct.</a:t>
            </a:r>
          </a:p>
          <a:p>
            <a:pPr lvl="8"/>
            <a:r>
              <a:rPr lang="nl-NL"/>
              <a:t>Pa's wijze lynx bezag vroom het fikse aquaduct.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428B-80AB-47DF-B708-56EE28C3ADC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3396000" y="914401"/>
            <a:ext cx="5400000" cy="284957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1246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nl-NL"/>
              <a:t>Pa's wijze lynx bezag vroom het fikse aquaduct.</a:t>
            </a:r>
          </a:p>
          <a:p>
            <a:pPr lvl="1"/>
            <a:r>
              <a:rPr lang="nl-NL"/>
              <a:t>Pa's wijze lynx bezag vroom het fikse aquaduct.</a:t>
            </a:r>
          </a:p>
          <a:p>
            <a:pPr lvl="2"/>
            <a:r>
              <a:rPr lang="nl-NL"/>
              <a:t>Pa's wijze lynx bezag vroom het fikse aquaduct.</a:t>
            </a:r>
          </a:p>
          <a:p>
            <a:pPr lvl="3"/>
            <a:r>
              <a:rPr lang="nl-NL"/>
              <a:t>Pa's wijze lynx bezag vroom het fikse aquaduct.</a:t>
            </a:r>
          </a:p>
          <a:p>
            <a:pPr lvl="4"/>
            <a:r>
              <a:rPr lang="nl-NL"/>
              <a:t>Pa's wijze lynx bezag vroom het fikse aquaduct.</a:t>
            </a:r>
          </a:p>
          <a:p>
            <a:pPr lvl="5"/>
            <a:r>
              <a:rPr lang="nl-NL"/>
              <a:t>Pa's wijze lynx bezag vroom het fikse aquaduct.</a:t>
            </a:r>
          </a:p>
          <a:p>
            <a:pPr lvl="6"/>
            <a:r>
              <a:rPr lang="nl-NL"/>
              <a:t>Pa's wijze lynx bezag vroom het fikse aquaduct.</a:t>
            </a:r>
          </a:p>
          <a:p>
            <a:pPr lvl="7"/>
            <a:r>
              <a:rPr lang="nl-NL"/>
              <a:t>Pa's wijze lynx bezag vroom het fikse aquaduct.</a:t>
            </a:r>
          </a:p>
          <a:p>
            <a:pPr lvl="8"/>
            <a:r>
              <a:rPr lang="nl-NL"/>
              <a:t>Pa's wijze lynx bezag vroom het fikse aquaduct.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428B-80AB-47DF-B708-56EE28C3ADC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3396000" y="914401"/>
            <a:ext cx="5400000" cy="284957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18297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428B-80AB-47DF-B708-56EE28C3ADC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3396000" y="914401"/>
            <a:ext cx="5400000" cy="284957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80812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1714051"/>
            <a:ext cx="12192000" cy="171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10" name="Rechthoek 9"/>
          <p:cNvSpPr/>
          <p:nvPr/>
        </p:nvSpPr>
        <p:spPr>
          <a:xfrm>
            <a:off x="0" y="1709288"/>
            <a:ext cx="12192000" cy="1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352" y="438919"/>
            <a:ext cx="10670452" cy="942917"/>
          </a:xfrm>
        </p:spPr>
        <p:txBody>
          <a:bodyPr anchor="t">
            <a:normAutofit/>
          </a:bodyPr>
          <a:lstStyle>
            <a:lvl1pPr algn="l">
              <a:defRPr sz="3732" b="0" i="0" u="none" cap="none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57552" y="2241813"/>
            <a:ext cx="10671252" cy="892972"/>
          </a:xfrm>
        </p:spPr>
        <p:txBody>
          <a:bodyPr/>
          <a:lstStyle>
            <a:lvl1pPr marL="0" indent="0">
              <a:buNone/>
              <a:defRPr sz="2932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758824" y="5765544"/>
            <a:ext cx="9140828" cy="255587"/>
          </a:xfrm>
        </p:spPr>
        <p:txBody>
          <a:bodyPr/>
          <a:lstStyle>
            <a:lvl1pPr marL="0" indent="0">
              <a:lnSpc>
                <a:spcPts val="2132"/>
              </a:lnSpc>
              <a:buNone/>
              <a:defRPr sz="1866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  <a:lvl2pPr marL="383875" indent="0">
              <a:lnSpc>
                <a:spcPts val="2132"/>
              </a:lnSpc>
              <a:buNone/>
              <a:defRPr sz="1866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2pPr>
            <a:lvl3pPr marL="767751" indent="0">
              <a:lnSpc>
                <a:spcPts val="2132"/>
              </a:lnSpc>
              <a:buNone/>
              <a:defRPr sz="1866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3pPr>
            <a:lvl4pPr marL="767751" indent="0">
              <a:lnSpc>
                <a:spcPts val="2132"/>
              </a:lnSpc>
              <a:buNone/>
              <a:defRPr sz="1866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4pPr>
            <a:lvl5pPr marL="767751" indent="0">
              <a:lnSpc>
                <a:spcPts val="2132"/>
              </a:lnSpc>
              <a:buNone/>
              <a:defRPr sz="1866" b="1" i="0" baseline="0">
                <a:solidFill>
                  <a:schemeClr val="accent1"/>
                </a:solidFill>
                <a:latin typeface="NS Sans" panose="020004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rubriceringvolg"/>
          <p:cNvSpPr txBox="1"/>
          <p:nvPr/>
        </p:nvSpPr>
        <p:spPr>
          <a:xfrm>
            <a:off x="3799420" y="67254"/>
            <a:ext cx="7632700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pic>
        <p:nvPicPr>
          <p:cNvPr id="11" name="logovo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  <p:pic>
        <p:nvPicPr>
          <p:cNvPr id="13" name="logovoo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5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0" y="1829252"/>
            <a:ext cx="12192000" cy="37435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0" y="1714051"/>
            <a:ext cx="12192000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768" y="443327"/>
            <a:ext cx="10671036" cy="773335"/>
          </a:xfrm>
        </p:spPr>
        <p:txBody>
          <a:bodyPr anchor="t">
            <a:normAutofit/>
          </a:bodyPr>
          <a:lstStyle>
            <a:lvl1pPr algn="l">
              <a:defRPr sz="3732" b="0" i="0" cap="none" baseline="0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r>
              <a:rPr kumimoji="0" lang="nl-NL" sz="3732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</a:rPr>
              <a:t>Klik om de stijl te bewerken</a:t>
            </a:r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760248" y="5767922"/>
            <a:ext cx="10698904" cy="243684"/>
          </a:xfrm>
        </p:spPr>
        <p:txBody>
          <a:bodyPr/>
          <a:lstStyle>
            <a:lvl1pPr marL="0" indent="0">
              <a:lnSpc>
                <a:spcPts val="2132"/>
              </a:lnSpc>
              <a:spcBef>
                <a:spcPts val="0"/>
              </a:spcBef>
              <a:buNone/>
              <a:defRPr sz="1866" b="1">
                <a:solidFill>
                  <a:schemeClr val="accent1"/>
                </a:solidFill>
                <a:latin typeface="NS Sans" panose="020004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rubriceringvolg"/>
          <p:cNvSpPr txBox="1"/>
          <p:nvPr/>
        </p:nvSpPr>
        <p:spPr>
          <a:xfrm>
            <a:off x="3816352" y="58254"/>
            <a:ext cx="7615767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pic>
        <p:nvPicPr>
          <p:cNvPr id="12" name="logovo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  <p:pic>
        <p:nvPicPr>
          <p:cNvPr id="9" name="logovoo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975625"/>
            <a:ext cx="12192000" cy="5025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Rechthoek 7"/>
          <p:cNvSpPr/>
          <p:nvPr/>
        </p:nvSpPr>
        <p:spPr>
          <a:xfrm>
            <a:off x="0" y="860425"/>
            <a:ext cx="12192000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5" name="rubriceringvolg"/>
          <p:cNvSpPr txBox="1"/>
          <p:nvPr/>
        </p:nvSpPr>
        <p:spPr>
          <a:xfrm>
            <a:off x="3799417" y="59755"/>
            <a:ext cx="7635734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pic>
        <p:nvPicPr>
          <p:cNvPr id="7" name="logovo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0" y="860425"/>
            <a:ext cx="12192000" cy="1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10" name="rubriceringvolg"/>
          <p:cNvSpPr txBox="1"/>
          <p:nvPr userDrawn="1"/>
        </p:nvSpPr>
        <p:spPr>
          <a:xfrm>
            <a:off x="3799417" y="59755"/>
            <a:ext cx="7635734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pic>
        <p:nvPicPr>
          <p:cNvPr id="11" name="logovoo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378" y="6350013"/>
            <a:ext cx="423975" cy="1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 rot="10800000">
            <a:off x="0" y="6370466"/>
            <a:ext cx="12192000" cy="524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199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7499" y="278198"/>
            <a:ext cx="11517001" cy="4397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7499" y="1057118"/>
            <a:ext cx="11517001" cy="4743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nl-NL"/>
              <a:t>Pa's wijze lynx bezag vroom het fikse aquaduct.</a:t>
            </a:r>
          </a:p>
          <a:p>
            <a:pPr lvl="1"/>
            <a:r>
              <a:rPr lang="nl-NL"/>
              <a:t>Pa's wijze lynx bezag vroom het fikse aquaduct.</a:t>
            </a:r>
          </a:p>
          <a:p>
            <a:pPr lvl="2"/>
            <a:r>
              <a:rPr lang="nl-NL"/>
              <a:t>Pa's wijze lynx bezag vroom het fikse aquaduct.</a:t>
            </a:r>
          </a:p>
          <a:p>
            <a:pPr lvl="3"/>
            <a:r>
              <a:rPr lang="nl-NL"/>
              <a:t>Pa's wijze lynx bezag vroom het fikse aquaduct.</a:t>
            </a:r>
          </a:p>
          <a:p>
            <a:pPr lvl="4"/>
            <a:r>
              <a:rPr lang="nl-NL"/>
              <a:t>Pa's wijze lynx bezag vroom het fikse aquaduct.</a:t>
            </a:r>
          </a:p>
          <a:p>
            <a:pPr lvl="5"/>
            <a:r>
              <a:rPr lang="nl-NL"/>
              <a:t>Pa's wijze lynx bezag vroom het fikse aquaduct.</a:t>
            </a:r>
          </a:p>
          <a:p>
            <a:pPr lvl="6"/>
            <a:r>
              <a:rPr lang="nl-NL"/>
              <a:t>Pa's wijze lynx bezag vroom het fikse aquaduct.</a:t>
            </a:r>
          </a:p>
          <a:p>
            <a:pPr lvl="7"/>
            <a:r>
              <a:rPr lang="nl-NL"/>
              <a:t>Pa's wijze lynx bezag vroom het fikse aquaduct.</a:t>
            </a:r>
          </a:p>
          <a:p>
            <a:pPr lvl="8"/>
            <a:r>
              <a:rPr lang="nl-NL"/>
              <a:t>Pa's wijze lynx bezag vroom het fikse aquaduct.</a:t>
            </a:r>
          </a:p>
        </p:txBody>
      </p:sp>
      <p:sp>
        <p:nvSpPr>
          <p:cNvPr id="37" name="rubriceringvolg"/>
          <p:cNvSpPr txBox="1"/>
          <p:nvPr/>
        </p:nvSpPr>
        <p:spPr>
          <a:xfrm>
            <a:off x="3799417" y="59755"/>
            <a:ext cx="7635734" cy="3282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endParaRPr lang="nl-NL" sz="2132" b="1" cap="all" baseline="0">
              <a:solidFill>
                <a:schemeClr val="bg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37500" y="6530179"/>
            <a:ext cx="716358" cy="20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8FC039F0-3688-4D6E-8627-099442050809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hidden="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3220" y="-14689521"/>
            <a:ext cx="15236032" cy="21424900"/>
          </a:xfrm>
          <a:prstGeom prst="rect">
            <a:avLst/>
          </a:prstGeom>
        </p:spPr>
      </p:pic>
      <p:sp>
        <p:nvSpPr>
          <p:cNvPr id="12" name="Rechthoek 11" hidden="1"/>
          <p:cNvSpPr/>
          <p:nvPr userDrawn="1"/>
        </p:nvSpPr>
        <p:spPr>
          <a:xfrm rot="10800000">
            <a:off x="-813" y="6065999"/>
            <a:ext cx="12193625" cy="79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sp>
        <p:nvSpPr>
          <p:cNvPr id="4" name="Rechthoek 3" hidden="1"/>
          <p:cNvSpPr/>
          <p:nvPr userDrawn="1"/>
        </p:nvSpPr>
        <p:spPr>
          <a:xfrm rot="10800000">
            <a:off x="-813" y="6101999"/>
            <a:ext cx="12193625" cy="75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99"/>
          </a:p>
        </p:txBody>
      </p:sp>
      <p:cxnSp>
        <p:nvCxnSpPr>
          <p:cNvPr id="19" name="Rechte verbindingslijn 18"/>
          <p:cNvCxnSpPr/>
          <p:nvPr userDrawn="1"/>
        </p:nvCxnSpPr>
        <p:spPr>
          <a:xfrm flipH="1">
            <a:off x="5736093" y="819512"/>
            <a:ext cx="719813" cy="0"/>
          </a:xfrm>
          <a:prstGeom prst="line">
            <a:avLst/>
          </a:prstGeom>
          <a:ln w="190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804" rtl="0" eaLnBrk="1" latinLnBrk="0" hangingPunct="1">
        <a:lnSpc>
          <a:spcPts val="4132"/>
        </a:lnSpc>
        <a:spcBef>
          <a:spcPct val="0"/>
        </a:spcBef>
        <a:buNone/>
        <a:defRPr sz="3199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63446" indent="-263446" algn="l" defTabSz="1218804" rtl="0" eaLnBrk="1" latinLnBrk="0" hangingPunct="1">
        <a:lnSpc>
          <a:spcPct val="90000"/>
        </a:lnSpc>
        <a:spcBef>
          <a:spcPts val="800"/>
        </a:spcBef>
        <a:spcAft>
          <a:spcPts val="1799"/>
        </a:spcAft>
        <a:buClr>
          <a:schemeClr val="accent2"/>
        </a:buClr>
        <a:buSzPct val="110000"/>
        <a:buFont typeface="Wingdings" panose="05000000000000000000" pitchFamily="2" charset="2"/>
        <a:buChar char="§"/>
        <a:defRPr sz="1999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8002" indent="-274556" algn="l" defTabSz="1218804" rtl="0" eaLnBrk="1" latinLnBrk="0" hangingPunct="1">
        <a:lnSpc>
          <a:spcPct val="90000"/>
        </a:lnSpc>
        <a:spcBef>
          <a:spcPts val="800"/>
        </a:spcBef>
        <a:spcAft>
          <a:spcPts val="1799"/>
        </a:spcAft>
        <a:buClrTx/>
        <a:buSzPct val="110000"/>
        <a:buFont typeface="Arial" panose="020B0604020202020204" pitchFamily="34" charset="0"/>
        <a:buChar char="•"/>
        <a:defRPr sz="1999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20509" indent="-182508" algn="l" defTabSz="1218804" rtl="0" eaLnBrk="1" latinLnBrk="0" hangingPunct="1">
        <a:lnSpc>
          <a:spcPct val="90000"/>
        </a:lnSpc>
        <a:spcBef>
          <a:spcPts val="1067"/>
        </a:spcBef>
        <a:spcAft>
          <a:spcPts val="1799"/>
        </a:spcAft>
        <a:buClr>
          <a:schemeClr val="accent1"/>
        </a:buClr>
        <a:buFont typeface="NS Sans" panose="02000400000000000000" pitchFamily="2" charset="0"/>
        <a:buChar char="-"/>
        <a:defRPr sz="1600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0" indent="0" algn="l" defTabSz="1218804" rtl="0" eaLnBrk="1" latinLnBrk="0" hangingPunct="1">
        <a:lnSpc>
          <a:spcPct val="90000"/>
        </a:lnSpc>
        <a:spcBef>
          <a:spcPts val="1067"/>
        </a:spcBef>
        <a:spcAft>
          <a:spcPts val="1799"/>
        </a:spcAft>
        <a:buClr>
          <a:schemeClr val="accent1"/>
        </a:buClr>
        <a:buFont typeface="NS Sans" panose="02000400000000000000" pitchFamily="2" charset="0"/>
        <a:buNone/>
        <a:defRPr sz="1999" b="1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1218804" rtl="0" eaLnBrk="1" latinLnBrk="0" hangingPunct="1">
        <a:lnSpc>
          <a:spcPct val="90000"/>
        </a:lnSpc>
        <a:spcBef>
          <a:spcPts val="1067"/>
        </a:spcBef>
        <a:spcAft>
          <a:spcPts val="1799"/>
        </a:spcAft>
        <a:buClr>
          <a:schemeClr val="accent1"/>
        </a:buClr>
        <a:buFont typeface="NS Sans" panose="02000400000000000000" pitchFamily="2" charset="0"/>
        <a:buNone/>
        <a:defRPr sz="1799" kern="1200" baseline="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0" indent="0" algn="l" defTabSz="1218804" rtl="0" eaLnBrk="1" latinLnBrk="0" hangingPunct="1">
        <a:lnSpc>
          <a:spcPct val="90000"/>
        </a:lnSpc>
        <a:spcBef>
          <a:spcPct val="20000"/>
        </a:spcBef>
        <a:spcAft>
          <a:spcPts val="1799"/>
        </a:spcAft>
        <a:buFont typeface="Arial" panose="020B0604020202020204" pitchFamily="34" charset="0"/>
        <a:buNone/>
        <a:defRPr sz="2666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0" indent="0" algn="l" defTabSz="1218804" rtl="0" eaLnBrk="1" latinLnBrk="0" hangingPunct="1">
        <a:lnSpc>
          <a:spcPct val="90000"/>
        </a:lnSpc>
        <a:spcBef>
          <a:spcPct val="20000"/>
        </a:spcBef>
        <a:spcAft>
          <a:spcPts val="1799"/>
        </a:spcAft>
        <a:buFont typeface="Arial" panose="020B0604020202020204" pitchFamily="34" charset="0"/>
        <a:buNone/>
        <a:defRPr sz="2666" i="1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0" marR="0" indent="0" algn="l" defTabSz="1218804" rtl="0" eaLnBrk="1" fontAlgn="auto" latinLnBrk="0" hangingPunct="1">
        <a:lnSpc>
          <a:spcPct val="90000"/>
        </a:lnSpc>
        <a:spcBef>
          <a:spcPct val="20000"/>
        </a:spcBef>
        <a:spcAft>
          <a:spcPts val="1799"/>
        </a:spcAft>
        <a:buClrTx/>
        <a:buSzTx/>
        <a:buFont typeface="Arial" panose="020B0604020202020204" pitchFamily="34" charset="0"/>
        <a:buNone/>
        <a:tabLst/>
        <a:defRPr sz="2666" b="1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1218804" rtl="0" eaLnBrk="1" latinLnBrk="0" hangingPunct="1">
        <a:lnSpc>
          <a:spcPct val="90000"/>
        </a:lnSpc>
        <a:spcBef>
          <a:spcPct val="20000"/>
        </a:spcBef>
        <a:spcAft>
          <a:spcPts val="1799"/>
        </a:spcAft>
        <a:buFont typeface="Arial" panose="020B0604020202020204" pitchFamily="34" charset="0"/>
        <a:buNone/>
        <a:defRPr sz="2666" b="1" kern="1200">
          <a:solidFill>
            <a:schemeClr val="accent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nl-NL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1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nl/url?sa=i&amp;source=imgres&amp;cd=&amp;cad=rja&amp;uact=8&amp;ved=2ahUKEwjoxvG1ufHcAhUNYVAKHdb8Cl8QjRx6BAgBEAU&amp;url=https://milindageorge.wordpress.com/2013/03/26/an-agile-team-scrum-team-roles-responsibilities/&amp;psig=AOvVaw0c6YQ_FOou4d84r5WyTzd2&amp;ust=1534504649883170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39920" cy="6884955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="" xmlns:a16="http://schemas.microsoft.com/office/drawing/2014/main" id="{80AD6692-3BD0-4554-8B9E-5BA539B1B5A2}"/>
              </a:ext>
            </a:extLst>
          </p:cNvPr>
          <p:cNvSpPr/>
          <p:nvPr/>
        </p:nvSpPr>
        <p:spPr>
          <a:xfrm>
            <a:off x="-2643" y="-53471"/>
            <a:ext cx="12255971" cy="6911471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ep 10">
            <a:extLst>
              <a:ext uri="{FF2B5EF4-FFF2-40B4-BE49-F238E27FC236}">
                <a16:creationId xmlns="" xmlns:a16="http://schemas.microsoft.com/office/drawing/2014/main" id="{1FC22938-890F-4F46-A791-0D6A53A436B0}"/>
              </a:ext>
            </a:extLst>
          </p:cNvPr>
          <p:cNvGrpSpPr/>
          <p:nvPr/>
        </p:nvGrpSpPr>
        <p:grpSpPr>
          <a:xfrm>
            <a:off x="-423891" y="4227226"/>
            <a:ext cx="12657079" cy="2129999"/>
            <a:chOff x="-423891" y="4227226"/>
            <a:chExt cx="12657079" cy="2129999"/>
          </a:xfrm>
        </p:grpSpPr>
        <p:sp>
          <p:nvSpPr>
            <p:cNvPr id="14" name="Rechthoek 13">
              <a:extLst>
                <a:ext uri="{FF2B5EF4-FFF2-40B4-BE49-F238E27FC236}">
                  <a16:creationId xmlns="" xmlns:a16="http://schemas.microsoft.com/office/drawing/2014/main" id="{533017CA-AEA3-48B1-B702-657E47C051D2}"/>
                </a:ext>
              </a:extLst>
            </p:cNvPr>
            <p:cNvSpPr/>
            <p:nvPr/>
          </p:nvSpPr>
          <p:spPr>
            <a:xfrm flipV="1">
              <a:off x="0" y="4227226"/>
              <a:ext cx="12192000" cy="19279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" name="Groep 1" hidden="1">
              <a:extLst>
                <a:ext uri="{FF2B5EF4-FFF2-40B4-BE49-F238E27FC236}">
                  <a16:creationId xmlns="" xmlns:a16="http://schemas.microsoft.com/office/drawing/2014/main" id="{886A43B7-5F77-4174-9BB5-A740895B39C0}"/>
                </a:ext>
              </a:extLst>
            </p:cNvPr>
            <p:cNvGrpSpPr/>
            <p:nvPr/>
          </p:nvGrpSpPr>
          <p:grpSpPr>
            <a:xfrm rot="21480000">
              <a:off x="-423891" y="5157369"/>
              <a:ext cx="12657079" cy="1199856"/>
              <a:chOff x="-423891" y="5187349"/>
              <a:chExt cx="12657079" cy="1199856"/>
            </a:xfrm>
          </p:grpSpPr>
          <p:sp>
            <p:nvSpPr>
              <p:cNvPr id="17" name="Vrije vorm: vorm 16">
                <a:extLst>
                  <a:ext uri="{FF2B5EF4-FFF2-40B4-BE49-F238E27FC236}">
                    <a16:creationId xmlns="" xmlns:a16="http://schemas.microsoft.com/office/drawing/2014/main" id="{B918AFED-1A65-4908-B212-9C453FBC743B}"/>
                  </a:ext>
                </a:extLst>
              </p:cNvPr>
              <p:cNvSpPr/>
              <p:nvPr/>
            </p:nvSpPr>
            <p:spPr>
              <a:xfrm flipV="1">
                <a:off x="-423891" y="5947492"/>
                <a:ext cx="12650224" cy="439713"/>
              </a:xfrm>
              <a:custGeom>
                <a:avLst/>
                <a:gdLst>
                  <a:gd name="connsiteX0" fmla="*/ 0 w 12185965"/>
                  <a:gd name="connsiteY0" fmla="*/ 334978 h 334978"/>
                  <a:gd name="connsiteX1" fmla="*/ 12185965 w 12185965"/>
                  <a:gd name="connsiteY1" fmla="*/ 334978 h 334978"/>
                  <a:gd name="connsiteX2" fmla="*/ 12185965 w 12185965"/>
                  <a:gd name="connsiteY2" fmla="*/ 0 h 334978"/>
                  <a:gd name="connsiteX3" fmla="*/ 0 w 12185965"/>
                  <a:gd name="connsiteY3" fmla="*/ 334978 h 334978"/>
                  <a:gd name="connsiteX0" fmla="*/ 0 w 12195019"/>
                  <a:gd name="connsiteY0" fmla="*/ 334978 h 362139"/>
                  <a:gd name="connsiteX1" fmla="*/ 12195019 w 12195019"/>
                  <a:gd name="connsiteY1" fmla="*/ 362139 h 362139"/>
                  <a:gd name="connsiteX2" fmla="*/ 12185965 w 12195019"/>
                  <a:gd name="connsiteY2" fmla="*/ 0 h 362139"/>
                  <a:gd name="connsiteX3" fmla="*/ 0 w 12195019"/>
                  <a:gd name="connsiteY3" fmla="*/ 334978 h 362139"/>
                  <a:gd name="connsiteX0" fmla="*/ 0 w 12195019"/>
                  <a:gd name="connsiteY0" fmla="*/ 334978 h 362139"/>
                  <a:gd name="connsiteX1" fmla="*/ 12195019 w 12195019"/>
                  <a:gd name="connsiteY1" fmla="*/ 362139 h 362139"/>
                  <a:gd name="connsiteX2" fmla="*/ 12185965 w 12195019"/>
                  <a:gd name="connsiteY2" fmla="*/ 0 h 362139"/>
                  <a:gd name="connsiteX3" fmla="*/ 0 w 12195019"/>
                  <a:gd name="connsiteY3" fmla="*/ 334978 h 362139"/>
                  <a:gd name="connsiteX0" fmla="*/ 0 w 12513441"/>
                  <a:gd name="connsiteY0" fmla="*/ 331409 h 362139"/>
                  <a:gd name="connsiteX1" fmla="*/ 12513441 w 12513441"/>
                  <a:gd name="connsiteY1" fmla="*/ 362139 h 362139"/>
                  <a:gd name="connsiteX2" fmla="*/ 12504387 w 12513441"/>
                  <a:gd name="connsiteY2" fmla="*/ 0 h 362139"/>
                  <a:gd name="connsiteX3" fmla="*/ 0 w 12513441"/>
                  <a:gd name="connsiteY3" fmla="*/ 331409 h 362139"/>
                  <a:gd name="connsiteX0" fmla="*/ 0 w 12560774"/>
                  <a:gd name="connsiteY0" fmla="*/ 331409 h 362139"/>
                  <a:gd name="connsiteX1" fmla="*/ 12560774 w 12560774"/>
                  <a:gd name="connsiteY1" fmla="*/ 362139 h 362139"/>
                  <a:gd name="connsiteX2" fmla="*/ 12551720 w 12560774"/>
                  <a:gd name="connsiteY2" fmla="*/ 0 h 362139"/>
                  <a:gd name="connsiteX3" fmla="*/ 0 w 12560774"/>
                  <a:gd name="connsiteY3" fmla="*/ 331409 h 36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0774" h="362139">
                    <a:moveTo>
                      <a:pt x="0" y="331409"/>
                    </a:moveTo>
                    <a:lnTo>
                      <a:pt x="12560774" y="362139"/>
                    </a:lnTo>
                    <a:lnTo>
                      <a:pt x="12551720" y="0"/>
                    </a:lnTo>
                    <a:lnTo>
                      <a:pt x="0" y="331409"/>
                    </a:lnTo>
                    <a:close/>
                  </a:path>
                </a:pathLst>
              </a:custGeom>
              <a:solidFill>
                <a:srgbClr val="1E4C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="" xmlns:a16="http://schemas.microsoft.com/office/drawing/2014/main" id="{D5A7AD21-3AE9-4092-B6C2-D6AE92438922}"/>
                  </a:ext>
                </a:extLst>
              </p:cNvPr>
              <p:cNvSpPr/>
              <p:nvPr/>
            </p:nvSpPr>
            <p:spPr>
              <a:xfrm flipV="1">
                <a:off x="-268272" y="5606332"/>
                <a:ext cx="12501460" cy="376568"/>
              </a:xfrm>
              <a:custGeom>
                <a:avLst/>
                <a:gdLst>
                  <a:gd name="connsiteX0" fmla="*/ 11992396 w 12008580"/>
                  <a:gd name="connsiteY0" fmla="*/ 372234 h 372234"/>
                  <a:gd name="connsiteX1" fmla="*/ 0 w 12008580"/>
                  <a:gd name="connsiteY1" fmla="*/ 0 h 372234"/>
                  <a:gd name="connsiteX2" fmla="*/ 12008580 w 12008580"/>
                  <a:gd name="connsiteY2" fmla="*/ 16184 h 372234"/>
                  <a:gd name="connsiteX3" fmla="*/ 11992396 w 12008580"/>
                  <a:gd name="connsiteY3" fmla="*/ 372234 h 372234"/>
                  <a:gd name="connsiteX0" fmla="*/ 12138699 w 12154883"/>
                  <a:gd name="connsiteY0" fmla="*/ 372234 h 372234"/>
                  <a:gd name="connsiteX1" fmla="*/ 0 w 12154883"/>
                  <a:gd name="connsiteY1" fmla="*/ 0 h 372234"/>
                  <a:gd name="connsiteX2" fmla="*/ 12154883 w 12154883"/>
                  <a:gd name="connsiteY2" fmla="*/ 16184 h 372234"/>
                  <a:gd name="connsiteX3" fmla="*/ 12138699 w 12154883"/>
                  <a:gd name="connsiteY3" fmla="*/ 372234 h 372234"/>
                  <a:gd name="connsiteX0" fmla="*/ 12396879 w 12413063"/>
                  <a:gd name="connsiteY0" fmla="*/ 376568 h 376568"/>
                  <a:gd name="connsiteX1" fmla="*/ 0 w 12413063"/>
                  <a:gd name="connsiteY1" fmla="*/ 0 h 376568"/>
                  <a:gd name="connsiteX2" fmla="*/ 12413063 w 12413063"/>
                  <a:gd name="connsiteY2" fmla="*/ 20518 h 376568"/>
                  <a:gd name="connsiteX3" fmla="*/ 12396879 w 12413063"/>
                  <a:gd name="connsiteY3" fmla="*/ 376568 h 3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13063" h="376568">
                    <a:moveTo>
                      <a:pt x="12396879" y="376568"/>
                    </a:moveTo>
                    <a:lnTo>
                      <a:pt x="0" y="0"/>
                    </a:lnTo>
                    <a:lnTo>
                      <a:pt x="12413063" y="20518"/>
                    </a:lnTo>
                    <a:lnTo>
                      <a:pt x="12396879" y="376568"/>
                    </a:lnTo>
                    <a:close/>
                  </a:path>
                </a:pathLst>
              </a:custGeom>
              <a:solidFill>
                <a:srgbClr val="6F87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Vrije vorm: vorm 25">
                <a:extLst>
                  <a:ext uri="{FF2B5EF4-FFF2-40B4-BE49-F238E27FC236}">
                    <a16:creationId xmlns="" xmlns:a16="http://schemas.microsoft.com/office/drawing/2014/main" id="{B898A220-87BC-45FF-BC01-5A4E82DBC9B0}"/>
                  </a:ext>
                </a:extLst>
              </p:cNvPr>
              <p:cNvSpPr/>
              <p:nvPr/>
            </p:nvSpPr>
            <p:spPr>
              <a:xfrm flipV="1">
                <a:off x="-22783" y="5187349"/>
                <a:ext cx="12236956" cy="791058"/>
              </a:xfrm>
              <a:custGeom>
                <a:avLst/>
                <a:gdLst>
                  <a:gd name="connsiteX0" fmla="*/ 11922369 w 11922369"/>
                  <a:gd name="connsiteY0" fmla="*/ 773723 h 773723"/>
                  <a:gd name="connsiteX1" fmla="*/ 0 w 11922369"/>
                  <a:gd name="connsiteY1" fmla="*/ 0 h 773723"/>
                  <a:gd name="connsiteX2" fmla="*/ 11922369 w 11922369"/>
                  <a:gd name="connsiteY2" fmla="*/ 328246 h 773723"/>
                  <a:gd name="connsiteX3" fmla="*/ 11922369 w 11922369"/>
                  <a:gd name="connsiteY3" fmla="*/ 773723 h 773723"/>
                  <a:gd name="connsiteX0" fmla="*/ 12072975 w 12072975"/>
                  <a:gd name="connsiteY0" fmla="*/ 795391 h 795391"/>
                  <a:gd name="connsiteX1" fmla="*/ 0 w 12072975"/>
                  <a:gd name="connsiteY1" fmla="*/ 0 h 795391"/>
                  <a:gd name="connsiteX2" fmla="*/ 12072975 w 12072975"/>
                  <a:gd name="connsiteY2" fmla="*/ 349914 h 795391"/>
                  <a:gd name="connsiteX3" fmla="*/ 12072975 w 12072975"/>
                  <a:gd name="connsiteY3" fmla="*/ 795391 h 795391"/>
                  <a:gd name="connsiteX0" fmla="*/ 12150429 w 12150429"/>
                  <a:gd name="connsiteY0" fmla="*/ 791058 h 791058"/>
                  <a:gd name="connsiteX1" fmla="*/ 0 w 12150429"/>
                  <a:gd name="connsiteY1" fmla="*/ 0 h 791058"/>
                  <a:gd name="connsiteX2" fmla="*/ 12150429 w 12150429"/>
                  <a:gd name="connsiteY2" fmla="*/ 345581 h 791058"/>
                  <a:gd name="connsiteX3" fmla="*/ 12150429 w 12150429"/>
                  <a:gd name="connsiteY3" fmla="*/ 791058 h 79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50429" h="791058">
                    <a:moveTo>
                      <a:pt x="12150429" y="791058"/>
                    </a:moveTo>
                    <a:lnTo>
                      <a:pt x="0" y="0"/>
                    </a:lnTo>
                    <a:lnTo>
                      <a:pt x="12150429" y="345581"/>
                    </a:lnTo>
                    <a:lnTo>
                      <a:pt x="12150429" y="791058"/>
                    </a:lnTo>
                    <a:close/>
                  </a:path>
                </a:pathLst>
              </a:custGeom>
              <a:solidFill>
                <a:srgbClr val="CBBD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35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9" name="Titel 1">
              <a:extLst>
                <a:ext uri="{FF2B5EF4-FFF2-40B4-BE49-F238E27FC236}">
                  <a16:creationId xmlns="" xmlns:a16="http://schemas.microsoft.com/office/drawing/2014/main" id="{D184B72E-EA04-4FC0-8E96-EC0D0A749F18}"/>
                </a:ext>
              </a:extLst>
            </p:cNvPr>
            <p:cNvSpPr txBox="1">
              <a:spLocks/>
            </p:cNvSpPr>
            <p:nvPr/>
          </p:nvSpPr>
          <p:spPr>
            <a:xfrm>
              <a:off x="338116" y="4496259"/>
              <a:ext cx="9426669" cy="109290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1218804" rtl="0" eaLnBrk="1" latinLnBrk="0" hangingPunct="1">
                <a:lnSpc>
                  <a:spcPts val="4132"/>
                </a:lnSpc>
                <a:spcBef>
                  <a:spcPct val="0"/>
                </a:spcBef>
                <a:buNone/>
                <a:defRPr sz="3199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199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082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Important issues </a:t>
              </a:r>
              <a:r>
                <a:rPr kumimoji="0" lang="nl-NL" sz="3199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082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for</a:t>
              </a:r>
              <a:r>
                <a:rPr kumimoji="0" lang="nl-NL" sz="3199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082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 passenger information at stations in </a:t>
              </a:r>
              <a:r>
                <a:rPr kumimoji="0" lang="nl-NL" sz="3199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3082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the</a:t>
              </a:r>
              <a:r>
                <a:rPr kumimoji="0" lang="nl-NL" sz="3199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082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+mj-cs"/>
                </a:rPr>
                <a:t> Netherlands</a:t>
              </a:r>
              <a:endParaRPr kumimoji="0" lang="nl-NL" sz="3199" b="1" i="0" u="none" strike="noStrike" kern="1200" cap="none" spc="0" normalizeH="0" noProof="0" dirty="0">
                <a:ln>
                  <a:noFill/>
                </a:ln>
                <a:solidFill>
                  <a:srgbClr val="00308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endParaRPr>
            </a:p>
          </p:txBody>
        </p:sp>
      </p:grpSp>
      <p:sp>
        <p:nvSpPr>
          <p:cNvPr id="30" name="Rechthoek 29">
            <a:extLst>
              <a:ext uri="{FF2B5EF4-FFF2-40B4-BE49-F238E27FC236}">
                <a16:creationId xmlns="" xmlns:a16="http://schemas.microsoft.com/office/drawing/2014/main" id="{45D74282-BE98-4374-A154-15D583080DE8}"/>
              </a:ext>
            </a:extLst>
          </p:cNvPr>
          <p:cNvSpPr/>
          <p:nvPr/>
        </p:nvSpPr>
        <p:spPr>
          <a:xfrm flipH="1">
            <a:off x="-50019" y="6147748"/>
            <a:ext cx="12244286" cy="751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="" xmlns:a16="http://schemas.microsoft.com/office/drawing/2014/main" id="{B101B9A8-F70E-40C9-A4AB-0766EDC58F89}"/>
              </a:ext>
            </a:extLst>
          </p:cNvPr>
          <p:cNvSpPr txBox="1">
            <a:spLocks/>
          </p:cNvSpPr>
          <p:nvPr/>
        </p:nvSpPr>
        <p:spPr>
          <a:xfrm>
            <a:off x="326833" y="6252031"/>
            <a:ext cx="10602563" cy="560619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nl-NL"/>
            </a:defPPr>
            <a:lvl1pPr marL="0" algn="l" defTabSz="914400" rtl="0" eaLnBrk="1" latinLnBrk="0" hangingPunct="1">
              <a:lnSpc>
                <a:spcPts val="1600"/>
              </a:lnSpc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600" dirty="0" err="1" smtClean="0">
                <a:latin typeface="Calibri" panose="020F0502020204030204" pitchFamily="34" charset="0"/>
              </a:rPr>
              <a:t>Barcamp</a:t>
            </a:r>
            <a:r>
              <a:rPr lang="nl-NL" sz="1600" dirty="0" smtClean="0">
                <a:latin typeface="Calibri" panose="020F0502020204030204" pitchFamily="34" charset="0"/>
              </a:rPr>
              <a:t> Berlin - september, </a:t>
            </a:r>
            <a:r>
              <a:rPr lang="nl-NL" sz="1600" dirty="0"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6428B-80AB-47DF-B708-56EE28C3ADC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5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Customer survey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decide</a:t>
            </a:r>
            <a:r>
              <a:rPr lang="nl-NL" dirty="0" smtClean="0"/>
              <a:t> </a:t>
            </a:r>
            <a:r>
              <a:rPr lang="nl-NL" dirty="0" err="1" smtClean="0"/>
              <a:t>whether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POC is </a:t>
            </a:r>
            <a:r>
              <a:rPr lang="nl-NL" dirty="0" err="1" smtClean="0"/>
              <a:t>successfull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347236"/>
            <a:ext cx="10670193" cy="46016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Once</a:t>
            </a:r>
            <a:r>
              <a:rPr lang="nl-NL" sz="2400" b="1" dirty="0" smtClean="0"/>
              <a:t> we start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proof</a:t>
            </a:r>
            <a:r>
              <a:rPr lang="nl-NL" sz="2400" b="1" dirty="0" smtClean="0"/>
              <a:t> of concept, we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evaluate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whether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it</a:t>
            </a:r>
            <a:r>
              <a:rPr lang="nl-NL" sz="2400" b="1" dirty="0" smtClean="0"/>
              <a:t> is </a:t>
            </a:r>
            <a:r>
              <a:rPr lang="nl-NL" sz="2400" b="1" dirty="0" err="1" smtClean="0"/>
              <a:t>successfull</a:t>
            </a:r>
            <a:r>
              <a:rPr lang="nl-NL" sz="2400" b="1" dirty="0" smtClean="0"/>
              <a:t>:</a:t>
            </a:r>
          </a:p>
          <a:p>
            <a:pPr marL="0" indent="0">
              <a:buNone/>
            </a:pPr>
            <a:endParaRPr lang="nl-NL" sz="2400" b="1" dirty="0" smtClean="0"/>
          </a:p>
          <a:p>
            <a:r>
              <a:rPr lang="nl-NL" sz="2400" b="1" dirty="0" err="1" smtClean="0"/>
              <a:t>By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observing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passenger’s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behaviour</a:t>
            </a:r>
            <a:endParaRPr lang="nl-NL" sz="2400" b="1" dirty="0" smtClean="0"/>
          </a:p>
          <a:p>
            <a:r>
              <a:rPr lang="nl-NL" sz="2400" b="1" dirty="0" err="1" smtClean="0"/>
              <a:t>By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doing</a:t>
            </a:r>
            <a:r>
              <a:rPr lang="nl-NL" sz="2400" b="1" dirty="0" smtClean="0"/>
              <a:t> customer </a:t>
            </a:r>
            <a:r>
              <a:rPr lang="nl-NL" sz="2400" b="1" dirty="0" err="1" smtClean="0"/>
              <a:t>surveys</a:t>
            </a:r>
            <a:endParaRPr lang="nl-NL" sz="2400" b="1" dirty="0" smtClean="0"/>
          </a:p>
          <a:p>
            <a:r>
              <a:rPr lang="nl-NL" sz="2400" b="1" dirty="0" err="1" smtClean="0"/>
              <a:t>By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measuring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whether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better</a:t>
            </a:r>
            <a:r>
              <a:rPr lang="nl-NL" sz="2400" b="1" dirty="0" smtClean="0"/>
              <a:t> on time or </a:t>
            </a:r>
            <a:r>
              <a:rPr lang="nl-NL" sz="2400" b="1" dirty="0" err="1" smtClean="0"/>
              <a:t>not</a:t>
            </a:r>
            <a:endParaRPr lang="nl-NL" sz="2400" b="1" dirty="0" smtClean="0"/>
          </a:p>
          <a:p>
            <a:r>
              <a:rPr lang="nl-NL" sz="2400" b="1" dirty="0" err="1" smtClean="0"/>
              <a:t>By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evaluating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own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personnel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experience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32226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Showing</a:t>
            </a:r>
            <a:r>
              <a:rPr lang="nl-NL" dirty="0" smtClean="0"/>
              <a:t> </a:t>
            </a:r>
            <a:r>
              <a:rPr lang="nl-NL" dirty="0" err="1" smtClean="0"/>
              <a:t>how</a:t>
            </a:r>
            <a:r>
              <a:rPr lang="nl-NL" dirty="0" smtClean="0"/>
              <a:t> busy </a:t>
            </a:r>
            <a:r>
              <a:rPr lang="nl-NL" dirty="0" err="1" smtClean="0"/>
              <a:t>the</a:t>
            </a:r>
            <a:r>
              <a:rPr lang="nl-NL" dirty="0" smtClean="0"/>
              <a:t> train is (</a:t>
            </a:r>
            <a:r>
              <a:rPr lang="nl-NL" dirty="0" err="1" smtClean="0"/>
              <a:t>with</a:t>
            </a:r>
            <a:r>
              <a:rPr lang="nl-NL" dirty="0" smtClean="0"/>
              <a:t> real-time data)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ambition</a:t>
            </a:r>
            <a:r>
              <a:rPr lang="nl-NL" sz="2400" b="1" dirty="0" smtClean="0"/>
              <a:t> is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busy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is</a:t>
            </a:r>
          </a:p>
          <a:p>
            <a:r>
              <a:rPr lang="nl-NL" sz="2400" b="1" dirty="0" smtClean="0"/>
              <a:t>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beginning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probably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with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historical</a:t>
            </a:r>
            <a:r>
              <a:rPr lang="nl-NL" sz="2400" b="1" dirty="0" smtClean="0"/>
              <a:t> data: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busy is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whole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usually</a:t>
            </a:r>
            <a:endParaRPr lang="nl-NL" sz="2400" b="1" dirty="0" smtClean="0"/>
          </a:p>
          <a:p>
            <a:r>
              <a:rPr lang="nl-NL" sz="2400" b="1" dirty="0" smtClean="0"/>
              <a:t>Later </a:t>
            </a:r>
            <a:r>
              <a:rPr lang="nl-NL" sz="2400" b="1" dirty="0" err="1" smtClean="0"/>
              <a:t>with</a:t>
            </a:r>
            <a:r>
              <a:rPr lang="nl-NL" sz="2400" b="1" dirty="0" smtClean="0"/>
              <a:t> real-time data, even </a:t>
            </a:r>
            <a:r>
              <a:rPr lang="nl-NL" sz="2400" b="1" dirty="0" err="1" smtClean="0"/>
              <a:t>showing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which</a:t>
            </a:r>
            <a:r>
              <a:rPr lang="nl-NL" sz="2400" b="1" dirty="0" smtClean="0"/>
              <a:t> part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 busy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which</a:t>
            </a:r>
            <a:r>
              <a:rPr lang="nl-NL" sz="2400" b="1" dirty="0" smtClean="0"/>
              <a:t> part </a:t>
            </a:r>
            <a:r>
              <a:rPr lang="nl-NL" sz="2400" b="1" dirty="0" err="1" smtClean="0"/>
              <a:t>still</a:t>
            </a:r>
            <a:r>
              <a:rPr lang="nl-NL" sz="2400" b="1" dirty="0" smtClean="0"/>
              <a:t> has room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endParaRPr lang="nl-NL" sz="2400" b="1" dirty="0" smtClean="0"/>
          </a:p>
          <a:p>
            <a:r>
              <a:rPr lang="nl-NL" sz="2400" b="1" dirty="0" err="1" smtClean="0"/>
              <a:t>This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enable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find</a:t>
            </a:r>
            <a:r>
              <a:rPr lang="nl-NL" sz="2400" b="1" dirty="0" smtClean="0"/>
              <a:t> a </a:t>
            </a:r>
            <a:r>
              <a:rPr lang="nl-NL" sz="2400" b="1" dirty="0" err="1" smtClean="0"/>
              <a:t>seat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spread over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platform.</a:t>
            </a:r>
          </a:p>
          <a:p>
            <a:r>
              <a:rPr lang="nl-NL" sz="2400" b="1" dirty="0" err="1" smtClean="0"/>
              <a:t>This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have </a:t>
            </a:r>
            <a:r>
              <a:rPr lang="nl-NL" sz="2400" b="1" dirty="0" err="1" smtClean="0"/>
              <a:t>an</a:t>
            </a:r>
            <a:r>
              <a:rPr lang="nl-NL" sz="2400" b="1" dirty="0" smtClean="0"/>
              <a:t> important effect on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punctuality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if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way we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speed up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process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departure</a:t>
            </a:r>
            <a:endParaRPr lang="nl-NL" sz="2400" b="1" dirty="0"/>
          </a:p>
          <a:p>
            <a:r>
              <a:rPr lang="nl-NL" sz="2400" b="1" dirty="0" smtClean="0"/>
              <a:t>We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on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displays,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unlock</a:t>
            </a:r>
            <a:r>
              <a:rPr lang="nl-NL" sz="2400" b="1" dirty="0" smtClean="0"/>
              <a:t> relevant data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96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 smtClean="0"/>
              <a:t>How: Agile IT Development</a:t>
            </a:r>
            <a:br>
              <a:rPr lang="nl-NL" dirty="0" smtClean="0"/>
            </a:br>
            <a:r>
              <a:rPr lang="nl-NL" sz="2000" b="0" dirty="0" err="1" smtClean="0"/>
              <a:t>flexible</a:t>
            </a:r>
            <a:r>
              <a:rPr lang="nl-NL" sz="2000" b="0" dirty="0" smtClean="0"/>
              <a:t> short term development </a:t>
            </a:r>
            <a:r>
              <a:rPr lang="nl-NL" sz="2000" b="0" dirty="0" err="1" smtClean="0"/>
              <a:t>with</a:t>
            </a:r>
            <a:r>
              <a:rPr lang="nl-NL" sz="2000" b="0" dirty="0" smtClean="0"/>
              <a:t> scrumteams </a:t>
            </a:r>
            <a:r>
              <a:rPr lang="nl-NL" sz="2000" b="0" dirty="0" err="1" smtClean="0"/>
              <a:t>and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ProductOwners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647028"/>
            <a:ext cx="3826089" cy="4393408"/>
          </a:xfrm>
        </p:spPr>
        <p:txBody>
          <a:bodyPr anchor="t">
            <a:normAutofit/>
          </a:bodyPr>
          <a:lstStyle/>
          <a:p>
            <a:r>
              <a:rPr lang="nl-NL" sz="1800" b="1" dirty="0" smtClean="0"/>
              <a:t>Flexibele</a:t>
            </a:r>
            <a:r>
              <a:rPr lang="nl-NL" sz="1800" dirty="0" smtClean="0"/>
              <a:t> way of (</a:t>
            </a:r>
            <a:r>
              <a:rPr lang="nl-NL" sz="1800" b="1" dirty="0" smtClean="0"/>
              <a:t>software) development</a:t>
            </a:r>
            <a:r>
              <a:rPr lang="nl-NL" sz="1800" dirty="0" smtClean="0"/>
              <a:t>. A means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br>
              <a:rPr lang="nl-NL" sz="1800" dirty="0" smtClean="0"/>
            </a:br>
            <a:r>
              <a:rPr lang="nl-NL" sz="1800" dirty="0" err="1" smtClean="0"/>
              <a:t>greater</a:t>
            </a:r>
            <a:r>
              <a:rPr lang="nl-NL" sz="1800" dirty="0" smtClean="0"/>
              <a:t> goal: </a:t>
            </a:r>
            <a:r>
              <a:rPr lang="nl-NL" sz="1800" dirty="0" err="1" smtClean="0"/>
              <a:t>efficient</a:t>
            </a:r>
            <a:r>
              <a:rPr lang="nl-NL" sz="1800" dirty="0" smtClean="0"/>
              <a:t> software development in small steps </a:t>
            </a:r>
            <a:r>
              <a:rPr lang="nl-NL" sz="1800" dirty="0" err="1" smtClean="0"/>
              <a:t>so</a:t>
            </a:r>
            <a:r>
              <a:rPr lang="nl-NL" sz="1800" dirty="0" smtClean="0"/>
              <a:t> we </a:t>
            </a:r>
            <a:br>
              <a:rPr lang="nl-NL" sz="1800" dirty="0" smtClean="0"/>
            </a:br>
            <a:r>
              <a:rPr lang="nl-NL" sz="1800" dirty="0" err="1" smtClean="0"/>
              <a:t>can</a:t>
            </a:r>
            <a:r>
              <a:rPr lang="nl-NL" sz="1800" dirty="0" smtClean="0"/>
              <a:t> take  </a:t>
            </a:r>
            <a:r>
              <a:rPr lang="nl-NL" sz="1800" dirty="0" err="1" smtClean="0"/>
              <a:t>improvements</a:t>
            </a:r>
            <a:r>
              <a:rPr lang="nl-NL" sz="1800" dirty="0" smtClean="0"/>
              <a:t> </a:t>
            </a:r>
            <a:r>
              <a:rPr lang="nl-NL" sz="1800" dirty="0" err="1" smtClean="0"/>
              <a:t>quickly</a:t>
            </a:r>
            <a:r>
              <a:rPr lang="nl-NL" sz="1800" dirty="0" smtClean="0"/>
              <a:t> in </a:t>
            </a:r>
            <a:r>
              <a:rPr lang="nl-NL" sz="1800" dirty="0" err="1" smtClean="0"/>
              <a:t>production</a:t>
            </a:r>
            <a:r>
              <a:rPr lang="nl-NL" sz="1800" dirty="0" smtClean="0"/>
              <a:t>. </a:t>
            </a:r>
            <a:endParaRPr lang="nl-NL" sz="1800" dirty="0"/>
          </a:p>
          <a:p>
            <a:r>
              <a:rPr lang="nl-NL" sz="1800" dirty="0" err="1" smtClean="0"/>
              <a:t>ProductOwner</a:t>
            </a:r>
            <a:r>
              <a:rPr lang="nl-NL" sz="1800" dirty="0" smtClean="0"/>
              <a:t> is </a:t>
            </a:r>
            <a:r>
              <a:rPr lang="nl-NL" sz="1800" dirty="0" err="1" smtClean="0"/>
              <a:t>responsible</a:t>
            </a:r>
            <a:r>
              <a:rPr lang="nl-NL" sz="1800" dirty="0" smtClean="0"/>
              <a:t> </a:t>
            </a:r>
            <a:r>
              <a:rPr lang="nl-NL" sz="1800" dirty="0" err="1" smtClean="0"/>
              <a:t>for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balance</a:t>
            </a:r>
            <a:r>
              <a:rPr lang="nl-NL" sz="1800" dirty="0" smtClean="0"/>
              <a:t> </a:t>
            </a:r>
            <a:r>
              <a:rPr lang="nl-NL" sz="1800" dirty="0" err="1" smtClean="0"/>
              <a:t>between</a:t>
            </a:r>
            <a:r>
              <a:rPr lang="nl-NL" sz="1800" dirty="0" smtClean="0"/>
              <a:t> </a:t>
            </a:r>
            <a:r>
              <a:rPr lang="nl-NL" sz="1800" dirty="0" err="1" smtClean="0"/>
              <a:t>cost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</a:t>
            </a:r>
            <a:r>
              <a:rPr lang="nl-NL" sz="1800" dirty="0" err="1" smtClean="0"/>
              <a:t>value</a:t>
            </a:r>
            <a:r>
              <a:rPr lang="nl-NL" sz="1800" dirty="0" smtClean="0"/>
              <a:t>. </a:t>
            </a:r>
          </a:p>
          <a:p>
            <a:r>
              <a:rPr lang="nl-NL" sz="1800" b="1" dirty="0" err="1" smtClean="0"/>
              <a:t>Authorization</a:t>
            </a:r>
            <a:r>
              <a:rPr lang="nl-NL" sz="1800" b="1" dirty="0" smtClean="0"/>
              <a:t> </a:t>
            </a:r>
            <a:r>
              <a:rPr lang="nl-NL" sz="1800" dirty="0" smtClean="0"/>
              <a:t>lies </a:t>
            </a:r>
            <a:r>
              <a:rPr lang="nl-NL" sz="1800" dirty="0" err="1" smtClean="0"/>
              <a:t>with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</a:t>
            </a:r>
            <a:r>
              <a:rPr lang="nl-NL" sz="1800" dirty="0" err="1" smtClean="0"/>
              <a:t>ProductOwners</a:t>
            </a:r>
            <a:r>
              <a:rPr lang="nl-NL" sz="1800" dirty="0" smtClean="0"/>
              <a:t> </a:t>
            </a:r>
            <a:r>
              <a:rPr lang="nl-NL" sz="1800" dirty="0" err="1" smtClean="0"/>
              <a:t>from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business </a:t>
            </a:r>
            <a:r>
              <a:rPr lang="nl-NL" sz="1800" dirty="0" err="1" smtClean="0"/>
              <a:t>with</a:t>
            </a:r>
            <a:r>
              <a:rPr lang="nl-NL" sz="1800" dirty="0" smtClean="0"/>
              <a:t> </a:t>
            </a:r>
            <a:r>
              <a:rPr lang="nl-NL" sz="1800" b="1" dirty="0" smtClean="0"/>
              <a:t>businessgoals</a:t>
            </a:r>
            <a:r>
              <a:rPr lang="nl-NL" sz="1800" dirty="0" smtClean="0"/>
              <a:t> </a:t>
            </a:r>
            <a:r>
              <a:rPr lang="nl-NL" sz="1800" b="1" dirty="0" err="1" smtClean="0"/>
              <a:t>within</a:t>
            </a:r>
            <a:r>
              <a:rPr lang="nl-NL" sz="1800" b="1" dirty="0" smtClean="0"/>
              <a:t> financial </a:t>
            </a:r>
            <a:r>
              <a:rPr lang="nl-NL" sz="1800" b="1" dirty="0" err="1" smtClean="0"/>
              <a:t>framework</a:t>
            </a:r>
            <a:r>
              <a:rPr lang="nl-NL" sz="1800" dirty="0" smtClean="0"/>
              <a:t>. </a:t>
            </a:r>
          </a:p>
        </p:txBody>
      </p:sp>
      <p:pic>
        <p:nvPicPr>
          <p:cNvPr id="1026" name="Picture 2" descr="https://vanderpol-consulting.nl/vdPimages/scr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86" y="1647028"/>
            <a:ext cx="7200900" cy="418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l-NL" dirty="0" smtClean="0"/>
              <a:t>How do development teams </a:t>
            </a:r>
            <a:r>
              <a:rPr lang="nl-NL" dirty="0" err="1" smtClean="0"/>
              <a:t>work</a:t>
            </a:r>
            <a:r>
              <a:rPr lang="nl-NL" dirty="0" smtClean="0"/>
              <a:t>?</a:t>
            </a:r>
            <a:br>
              <a:rPr lang="nl-NL" dirty="0" smtClean="0"/>
            </a:br>
            <a:r>
              <a:rPr lang="nl-NL" sz="2000" b="0" dirty="0" err="1" smtClean="0"/>
              <a:t>Self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organising</a:t>
            </a:r>
            <a:r>
              <a:rPr lang="nl-NL" sz="2000" b="0" dirty="0" smtClean="0"/>
              <a:t> team </a:t>
            </a:r>
            <a:r>
              <a:rPr lang="nl-NL" sz="2000" b="0" dirty="0" err="1" smtClean="0"/>
              <a:t>that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works</a:t>
            </a:r>
            <a:r>
              <a:rPr lang="nl-NL" sz="2000" b="0" dirty="0" smtClean="0"/>
              <a:t> in sprints of </a:t>
            </a:r>
            <a:r>
              <a:rPr lang="nl-NL" sz="2000" b="0" dirty="0" err="1" smtClean="0"/>
              <a:t>two</a:t>
            </a:r>
            <a:r>
              <a:rPr lang="nl-NL" sz="2000" b="0" dirty="0" smtClean="0"/>
              <a:t> weeks </a:t>
            </a:r>
            <a:r>
              <a:rPr lang="nl-NL" sz="2000" b="0" dirty="0" err="1" smtClean="0"/>
              <a:t>to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deliver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value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47806" y="1605252"/>
            <a:ext cx="5507510" cy="915868"/>
          </a:xfrm>
        </p:spPr>
        <p:txBody>
          <a:bodyPr>
            <a:normAutofit/>
          </a:bodyPr>
          <a:lstStyle/>
          <a:p>
            <a:r>
              <a:rPr lang="nl-NL" sz="1800" dirty="0" smtClean="0"/>
              <a:t>Every ‘</a:t>
            </a:r>
            <a:r>
              <a:rPr lang="nl-NL" sz="1800" b="1" dirty="0" smtClean="0"/>
              <a:t>product</a:t>
            </a:r>
            <a:r>
              <a:rPr lang="nl-NL" sz="1800" dirty="0" smtClean="0"/>
              <a:t>’ has a </a:t>
            </a:r>
            <a:r>
              <a:rPr lang="nl-NL" sz="1800" dirty="0" err="1" smtClean="0"/>
              <a:t>ProductOwner</a:t>
            </a:r>
            <a:r>
              <a:rPr lang="nl-NL" sz="1800" dirty="0" smtClean="0"/>
              <a:t> </a:t>
            </a:r>
            <a:r>
              <a:rPr lang="nl-NL" sz="1800" dirty="0" err="1" smtClean="0"/>
              <a:t>with</a:t>
            </a:r>
            <a:r>
              <a:rPr lang="nl-NL" sz="1800" dirty="0" smtClean="0"/>
              <a:t> his/her </a:t>
            </a:r>
            <a:r>
              <a:rPr lang="nl-NL" sz="1800" b="1" dirty="0" err="1" smtClean="0"/>
              <a:t>own</a:t>
            </a:r>
            <a:r>
              <a:rPr lang="nl-NL" sz="1800" dirty="0" smtClean="0"/>
              <a:t>  </a:t>
            </a:r>
            <a:r>
              <a:rPr lang="nl-NL" sz="1800" b="1" dirty="0" smtClean="0"/>
              <a:t>team</a:t>
            </a:r>
            <a:r>
              <a:rPr lang="nl-NL" sz="1800" dirty="0" smtClean="0"/>
              <a:t> </a:t>
            </a:r>
            <a:r>
              <a:rPr lang="nl-NL" sz="1800" dirty="0" err="1" smtClean="0"/>
              <a:t>with</a:t>
            </a:r>
            <a:r>
              <a:rPr lang="nl-NL" sz="1800" dirty="0" smtClean="0"/>
              <a:t> different expertise: information analist, </a:t>
            </a:r>
            <a:r>
              <a:rPr lang="nl-NL" sz="1800" dirty="0" err="1" smtClean="0"/>
              <a:t>developers</a:t>
            </a:r>
            <a:r>
              <a:rPr lang="nl-NL" sz="1800" dirty="0" smtClean="0"/>
              <a:t> </a:t>
            </a:r>
            <a:r>
              <a:rPr lang="nl-NL" sz="1800" dirty="0" err="1" smtClean="0"/>
              <a:t>and</a:t>
            </a:r>
            <a:r>
              <a:rPr lang="nl-NL" sz="1800" dirty="0" smtClean="0"/>
              <a:t> testers</a:t>
            </a:r>
          </a:p>
        </p:txBody>
      </p:sp>
      <p:pic>
        <p:nvPicPr>
          <p:cNvPr id="1026" name="Picture 2" descr="Afbeeldingsresultaat voor scrum it tea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 bwMode="auto">
          <a:xfrm>
            <a:off x="914521" y="1450272"/>
            <a:ext cx="4005208" cy="26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prints sc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04" y="2970092"/>
            <a:ext cx="6478196" cy="33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08777" y="4452778"/>
            <a:ext cx="5721609" cy="16852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63446" indent="-263446" algn="l" defTabSz="1218804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799"/>
              </a:spcAft>
              <a:buClr>
                <a:schemeClr val="accent2"/>
              </a:buClr>
              <a:buSzPct val="110000"/>
              <a:buFont typeface="Wingdings" panose="05000000000000000000" pitchFamily="2" charset="2"/>
              <a:buChar char="§"/>
              <a:defRPr sz="1999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002" indent="-274556" algn="l" defTabSz="1218804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1799"/>
              </a:spcAft>
              <a:buClrTx/>
              <a:buSzPct val="110000"/>
              <a:buFont typeface="Arial" panose="020B0604020202020204" pitchFamily="34" charset="0"/>
              <a:buChar char="•"/>
              <a:defRPr sz="1999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20509" indent="-182508" algn="l" defTabSz="1218804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1799"/>
              </a:spcAft>
              <a:buClr>
                <a:schemeClr val="accent1"/>
              </a:buClr>
              <a:buFont typeface="NS Sans" panose="02000400000000000000" pitchFamily="2" charset="0"/>
              <a:buChar char="-"/>
              <a:defRPr sz="160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1218804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1799"/>
              </a:spcAft>
              <a:buClr>
                <a:schemeClr val="accent1"/>
              </a:buClr>
              <a:buFont typeface="NS Sans" panose="02000400000000000000" pitchFamily="2" charset="0"/>
              <a:buNone/>
              <a:defRPr sz="1999" b="1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1218804" rtl="0" eaLnBrk="1" latinLnBrk="0" hangingPunct="1">
              <a:lnSpc>
                <a:spcPct val="90000"/>
              </a:lnSpc>
              <a:spcBef>
                <a:spcPts val="1067"/>
              </a:spcBef>
              <a:spcAft>
                <a:spcPts val="1799"/>
              </a:spcAft>
              <a:buClr>
                <a:schemeClr val="accent1"/>
              </a:buClr>
              <a:buFont typeface="NS Sans" panose="02000400000000000000" pitchFamily="2" charset="0"/>
              <a:buNone/>
              <a:defRPr sz="1799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1218804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1799"/>
              </a:spcAft>
              <a:buFont typeface="Arial" panose="020B0604020202020204" pitchFamily="34" charset="0"/>
              <a:buNone/>
              <a:defRPr sz="2666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1218804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1799"/>
              </a:spcAft>
              <a:buFont typeface="Arial" panose="020B0604020202020204" pitchFamily="34" charset="0"/>
              <a:buNone/>
              <a:defRPr sz="2666" i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marR="0" indent="0" algn="l" defTabSz="121880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799"/>
              </a:spcAft>
              <a:buClrTx/>
              <a:buSzTx/>
              <a:buFont typeface="Arial" panose="020B0604020202020204" pitchFamily="34" charset="0"/>
              <a:buNone/>
              <a:tabLst/>
              <a:defRPr sz="2666" b="1" kern="120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1218804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1799"/>
              </a:spcAft>
              <a:buFont typeface="Arial" panose="020B0604020202020204" pitchFamily="34" charset="0"/>
              <a:buNone/>
              <a:defRPr sz="2666" b="1" kern="120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nl-NL" sz="1800" dirty="0" smtClean="0"/>
              <a:t>The team </a:t>
            </a:r>
            <a:r>
              <a:rPr lang="nl-NL" sz="1800" dirty="0" err="1" smtClean="0"/>
              <a:t>works</a:t>
            </a:r>
            <a:r>
              <a:rPr lang="nl-NL" sz="1800" dirty="0" smtClean="0"/>
              <a:t> in </a:t>
            </a:r>
            <a:r>
              <a:rPr lang="nl-NL" sz="1800" dirty="0" err="1" smtClean="0"/>
              <a:t>so-called</a:t>
            </a:r>
            <a:r>
              <a:rPr lang="nl-NL" sz="1800" dirty="0" smtClean="0"/>
              <a:t> </a:t>
            </a:r>
            <a:r>
              <a:rPr lang="nl-NL" sz="1800" b="1" dirty="0" smtClean="0"/>
              <a:t>sprints</a:t>
            </a:r>
            <a:r>
              <a:rPr lang="nl-NL" sz="1800" dirty="0" smtClean="0"/>
              <a:t> of </a:t>
            </a:r>
            <a:r>
              <a:rPr lang="nl-NL" sz="1800" dirty="0" err="1" smtClean="0"/>
              <a:t>two</a:t>
            </a:r>
            <a:r>
              <a:rPr lang="nl-NL" sz="1800" dirty="0" smtClean="0"/>
              <a:t> weeks in </a:t>
            </a:r>
            <a:r>
              <a:rPr lang="nl-NL" sz="1800" dirty="0" err="1" smtClean="0"/>
              <a:t>which</a:t>
            </a:r>
            <a:r>
              <a:rPr lang="nl-NL" sz="1800" dirty="0" smtClean="0"/>
              <a:t> </a:t>
            </a:r>
            <a:r>
              <a:rPr lang="nl-NL" sz="1800" dirty="0" err="1" smtClean="0"/>
              <a:t>they</a:t>
            </a:r>
            <a:r>
              <a:rPr lang="nl-NL" sz="1800" dirty="0" smtClean="0"/>
              <a:t> </a:t>
            </a:r>
            <a:r>
              <a:rPr lang="nl-NL" sz="1800" dirty="0" err="1" smtClean="0"/>
              <a:t>deliver</a:t>
            </a:r>
            <a:r>
              <a:rPr lang="nl-NL" sz="1800" dirty="0" smtClean="0"/>
              <a:t> </a:t>
            </a:r>
            <a:r>
              <a:rPr lang="nl-NL" sz="1800" b="1" dirty="0" err="1" smtClean="0"/>
              <a:t>value</a:t>
            </a:r>
            <a:r>
              <a:rPr lang="nl-NL" sz="1800" b="1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b="1" dirty="0" err="1" smtClean="0"/>
              <a:t>improve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product. </a:t>
            </a:r>
          </a:p>
          <a:p>
            <a:r>
              <a:rPr lang="nl-NL" sz="1800" dirty="0" smtClean="0"/>
              <a:t>A </a:t>
            </a:r>
            <a:r>
              <a:rPr lang="nl-NL" sz="1800" b="1" dirty="0" smtClean="0"/>
              <a:t>sprint</a:t>
            </a:r>
            <a:r>
              <a:rPr lang="nl-NL" sz="1800" dirty="0" smtClean="0"/>
              <a:t> </a:t>
            </a:r>
            <a:r>
              <a:rPr lang="nl-NL" sz="1800" dirty="0" err="1" smtClean="0"/>
              <a:t>can</a:t>
            </a:r>
            <a:r>
              <a:rPr lang="nl-NL" sz="1800" dirty="0" smtClean="0"/>
              <a:t> </a:t>
            </a:r>
            <a:r>
              <a:rPr lang="nl-NL" sz="1800" dirty="0" err="1" smtClean="0"/>
              <a:t>be</a:t>
            </a:r>
            <a:r>
              <a:rPr lang="nl-NL" sz="1800" dirty="0" smtClean="0"/>
              <a:t> </a:t>
            </a:r>
            <a:r>
              <a:rPr lang="nl-NL" sz="1800" dirty="0" err="1" smtClean="0"/>
              <a:t>seen</a:t>
            </a:r>
            <a:r>
              <a:rPr lang="nl-NL" sz="1800" dirty="0" smtClean="0"/>
              <a:t> as a small </a:t>
            </a:r>
            <a:r>
              <a:rPr lang="nl-NL" sz="1800" dirty="0" err="1" smtClean="0"/>
              <a:t>defined</a:t>
            </a:r>
            <a:r>
              <a:rPr lang="nl-NL" sz="1800" dirty="0" smtClean="0"/>
              <a:t> </a:t>
            </a:r>
            <a:r>
              <a:rPr lang="nl-NL" sz="1800" b="1" dirty="0" smtClean="0"/>
              <a:t>project</a:t>
            </a:r>
            <a:r>
              <a:rPr lang="nl-NL" sz="1800" dirty="0" smtClean="0"/>
              <a:t>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2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Questions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347236"/>
            <a:ext cx="10670193" cy="4601619"/>
          </a:xfrm>
        </p:spPr>
        <p:txBody>
          <a:bodyPr anchor="t">
            <a:normAutofit/>
          </a:bodyPr>
          <a:lstStyle/>
          <a:p>
            <a:r>
              <a:rPr lang="nl-NL" sz="2400" b="1" dirty="0" smtClean="0"/>
              <a:t>Do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 have </a:t>
            </a:r>
            <a:r>
              <a:rPr lang="nl-NL" sz="2400" b="1" dirty="0" err="1" smtClean="0"/>
              <a:t>similar</a:t>
            </a:r>
            <a:r>
              <a:rPr lang="nl-NL" sz="2400" b="1" dirty="0" smtClean="0"/>
              <a:t> issues?</a:t>
            </a:r>
          </a:p>
          <a:p>
            <a:r>
              <a:rPr lang="nl-NL" sz="2400" b="1" dirty="0" smtClean="0"/>
              <a:t>How do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 show train </a:t>
            </a:r>
            <a:r>
              <a:rPr lang="nl-NL" sz="2400" b="1" dirty="0" err="1" smtClean="0"/>
              <a:t>composition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relation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platform on </a:t>
            </a:r>
            <a:r>
              <a:rPr lang="nl-NL" sz="2400" b="1" dirty="0" err="1" smtClean="0"/>
              <a:t>your</a:t>
            </a:r>
            <a:r>
              <a:rPr lang="nl-NL" sz="2400" b="1" dirty="0" smtClean="0"/>
              <a:t> displays</a:t>
            </a:r>
            <a:r>
              <a:rPr lang="nl-NL" sz="2400" b="1" smtClean="0"/>
              <a:t>? </a:t>
            </a:r>
          </a:p>
          <a:p>
            <a:r>
              <a:rPr lang="nl-NL" sz="2400" b="1" smtClean="0"/>
              <a:t>Do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 </a:t>
            </a:r>
            <a:r>
              <a:rPr lang="nl-NL" sz="2400" b="1" dirty="0" smtClean="0"/>
              <a:t>have real-time data </a:t>
            </a:r>
            <a:r>
              <a:rPr lang="nl-NL" sz="2400" b="1" dirty="0" err="1" smtClean="0"/>
              <a:t>about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busy a train is?</a:t>
            </a:r>
          </a:p>
          <a:p>
            <a:r>
              <a:rPr lang="nl-NL" sz="2400" b="1" dirty="0" smtClean="0"/>
              <a:t>Do </a:t>
            </a:r>
            <a:r>
              <a:rPr lang="nl-NL" sz="2400" b="1" dirty="0" err="1" smtClean="0"/>
              <a:t>you</a:t>
            </a:r>
            <a:r>
              <a:rPr lang="nl-NL" sz="2400" b="1" dirty="0" smtClean="0"/>
              <a:t> have real-time data </a:t>
            </a:r>
            <a:r>
              <a:rPr lang="nl-NL" sz="2400" b="1" dirty="0" err="1" smtClean="0"/>
              <a:t>about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composition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polarity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train?</a:t>
            </a:r>
            <a:br>
              <a:rPr lang="nl-NL" sz="2400" b="1" dirty="0" smtClean="0"/>
            </a:br>
            <a:endParaRPr lang="nl-NL" sz="2400" b="1" dirty="0" smtClean="0"/>
          </a:p>
          <a:p>
            <a:r>
              <a:rPr lang="nl-NL" sz="3200" b="1" dirty="0" err="1" smtClean="0"/>
              <a:t>Your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questions</a:t>
            </a:r>
            <a:r>
              <a:rPr lang="nl-NL" sz="3200" b="1" dirty="0" smtClean="0"/>
              <a:t>/</a:t>
            </a:r>
            <a:r>
              <a:rPr lang="nl-NL" sz="3200" b="1" dirty="0" err="1" smtClean="0"/>
              <a:t>suggestions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to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us</a:t>
            </a:r>
            <a:r>
              <a:rPr lang="nl-NL" sz="3200" b="1" dirty="0" smtClean="0"/>
              <a:t>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4" y="4076429"/>
            <a:ext cx="3845490" cy="21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647028"/>
            <a:ext cx="10670193" cy="4393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Railway </a:t>
            </a:r>
            <a:r>
              <a:rPr lang="nl-NL" sz="2400" b="1" dirty="0" err="1" smtClean="0"/>
              <a:t>travel</a:t>
            </a:r>
            <a:r>
              <a:rPr lang="nl-NL" sz="2400" b="1" dirty="0" smtClean="0"/>
              <a:t> is </a:t>
            </a:r>
            <a:r>
              <a:rPr lang="nl-NL" sz="2400" b="1" dirty="0" err="1" smtClean="0"/>
              <a:t>booming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Netherlands: we transport more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more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each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year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are 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 full </a:t>
            </a:r>
            <a:r>
              <a:rPr lang="nl-NL" sz="2400" b="1" dirty="0" err="1" smtClean="0"/>
              <a:t>especially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during</a:t>
            </a:r>
            <a:r>
              <a:rPr lang="nl-NL" sz="2400" b="1" dirty="0" smtClean="0"/>
              <a:t> peak </a:t>
            </a:r>
            <a:r>
              <a:rPr lang="nl-NL" sz="2400" b="1" dirty="0" err="1" smtClean="0"/>
              <a:t>hours</a:t>
            </a:r>
            <a:r>
              <a:rPr lang="nl-NL" sz="2400" b="1" dirty="0" smtClean="0"/>
              <a:t>. </a:t>
            </a:r>
          </a:p>
          <a:p>
            <a:pPr marL="0" indent="0">
              <a:buNone/>
            </a:pPr>
            <a:r>
              <a:rPr lang="nl-NL" sz="2400" b="1" dirty="0" err="1" smtClean="0"/>
              <a:t>Measures</a:t>
            </a:r>
            <a:r>
              <a:rPr lang="nl-NL" sz="2400" b="1" dirty="0" smtClean="0"/>
              <a:t> are </a:t>
            </a:r>
            <a:r>
              <a:rPr lang="nl-NL" sz="2400" b="1" dirty="0" err="1" smtClean="0"/>
              <a:t>needed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regulate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flow of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spread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not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only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within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but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over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.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help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punctuality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  </a:t>
            </a:r>
            <a:r>
              <a:rPr lang="nl-NL" sz="2400" b="1" dirty="0" err="1" smtClean="0"/>
              <a:t>much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needed</a:t>
            </a:r>
            <a:r>
              <a:rPr lang="nl-NL" sz="2400" b="1" dirty="0" smtClean="0"/>
              <a:t> on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tracks </a:t>
            </a:r>
            <a:r>
              <a:rPr lang="nl-NL" sz="2400" b="1" dirty="0" err="1" smtClean="0"/>
              <a:t>where</a:t>
            </a:r>
            <a:r>
              <a:rPr lang="nl-NL" sz="2400" b="1" dirty="0" smtClean="0"/>
              <a:t> we run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every</a:t>
            </a:r>
            <a:r>
              <a:rPr lang="nl-NL" sz="2400" b="1" dirty="0" smtClean="0"/>
              <a:t> 10 minutes in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same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direction</a:t>
            </a:r>
            <a:r>
              <a:rPr lang="nl-NL" sz="2400" b="1" dirty="0" smtClean="0"/>
              <a:t>. </a:t>
            </a:r>
          </a:p>
          <a:p>
            <a:pPr marL="0" indent="0">
              <a:buNone/>
            </a:pPr>
            <a:r>
              <a:rPr lang="nl-NL" sz="2400" b="1" dirty="0" err="1" smtClean="0"/>
              <a:t>Our</a:t>
            </a:r>
            <a:r>
              <a:rPr lang="nl-NL" sz="2400" b="1" dirty="0" smtClean="0"/>
              <a:t> station displays are </a:t>
            </a:r>
            <a:r>
              <a:rPr lang="nl-NL" sz="2400" b="1" dirty="0" err="1" smtClean="0"/>
              <a:t>going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part of a “</a:t>
            </a:r>
            <a:r>
              <a:rPr lang="nl-NL" sz="2400" b="1" dirty="0" err="1" smtClean="0"/>
              <a:t>proof</a:t>
            </a:r>
            <a:r>
              <a:rPr lang="nl-NL" sz="2400" b="1" dirty="0" smtClean="0"/>
              <a:t> of concept”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support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 on time. We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a new design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station displays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. I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share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first designs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have been made.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85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156280"/>
            <a:ext cx="10670193" cy="488415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We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inform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about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position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relating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platform (DB </a:t>
            </a:r>
            <a:r>
              <a:rPr lang="nl-NL" sz="2400" b="1" dirty="0" err="1" smtClean="0"/>
              <a:t>already</a:t>
            </a:r>
            <a:r>
              <a:rPr lang="nl-NL" sz="2400" b="1" dirty="0" smtClean="0"/>
              <a:t> does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) </a:t>
            </a:r>
            <a:r>
              <a:rPr lang="nl-NL" sz="2400" b="1" dirty="0" err="1" smtClean="0"/>
              <a:t>so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they</a:t>
            </a:r>
            <a:r>
              <a:rPr lang="nl-NL" sz="2400" b="1" dirty="0" smtClean="0"/>
              <a:t> have more chance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find</a:t>
            </a:r>
            <a:r>
              <a:rPr lang="nl-NL" sz="2400" b="1" dirty="0" smtClean="0"/>
              <a:t> a </a:t>
            </a:r>
            <a:r>
              <a:rPr lang="nl-NL" sz="2400" b="1" dirty="0" err="1" smtClean="0"/>
              <a:t>seat</a:t>
            </a:r>
            <a:r>
              <a:rPr lang="nl-NL" sz="2400" b="1" dirty="0" smtClean="0"/>
              <a:t>. We </a:t>
            </a:r>
            <a:r>
              <a:rPr lang="nl-NL" sz="2400" b="1" dirty="0" err="1" smtClean="0"/>
              <a:t>already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app (</a:t>
            </a:r>
            <a:r>
              <a:rPr lang="nl-NL" sz="2400" b="1" dirty="0" err="1" smtClean="0"/>
              <a:t>see</a:t>
            </a:r>
            <a:r>
              <a:rPr lang="nl-NL" sz="2400" b="1" dirty="0" smtClean="0"/>
              <a:t> image below) but we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something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similar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station displays. For </a:t>
            </a:r>
            <a:r>
              <a:rPr lang="nl-NL" sz="2400" b="1" dirty="0" err="1" smtClean="0"/>
              <a:t>international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already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composition</a:t>
            </a:r>
            <a:r>
              <a:rPr lang="nl-NL" sz="2400" b="1" dirty="0" smtClean="0"/>
              <a:t> on separate displays on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platform (but </a:t>
            </a:r>
            <a:r>
              <a:rPr lang="nl-NL" sz="2400" b="1" dirty="0" err="1" smtClean="0"/>
              <a:t>only</a:t>
            </a:r>
            <a:r>
              <a:rPr lang="nl-NL" sz="2400" b="1" dirty="0" smtClean="0"/>
              <a:t> at a few stations).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24" y="3272673"/>
            <a:ext cx="8079632" cy="276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Supporting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trainmanager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depart</a:t>
            </a:r>
            <a:r>
              <a:rPr lang="nl-NL" dirty="0" smtClean="0"/>
              <a:t> on time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48101" y="1647028"/>
            <a:ext cx="10670193" cy="4393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smtClean="0"/>
              <a:t>Five minutes </a:t>
            </a:r>
            <a:r>
              <a:rPr lang="nl-NL" sz="2400" b="1" dirty="0" err="1" smtClean="0"/>
              <a:t>before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planned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departure</a:t>
            </a:r>
            <a:r>
              <a:rPr lang="nl-NL" sz="2400" b="1" dirty="0" smtClean="0"/>
              <a:t> time we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 in 5 minutes (4, 3, 2, 1, &lt;1).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E85716D-70D3-4690-9D93-D68EE725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8" y="2606567"/>
            <a:ext cx="6199107" cy="38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Supporting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trainmanager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depart</a:t>
            </a:r>
            <a:r>
              <a:rPr lang="nl-NL" dirty="0" smtClean="0"/>
              <a:t> on time (2)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48101" y="1647028"/>
            <a:ext cx="10670193" cy="4393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When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trainmanager wants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close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doors</a:t>
            </a:r>
            <a:r>
              <a:rPr lang="nl-NL" sz="2400" b="1" dirty="0" smtClean="0"/>
              <a:t>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, he triggers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second display (</a:t>
            </a:r>
            <a:r>
              <a:rPr lang="nl-NL" sz="2400" b="1" dirty="0" err="1" smtClean="0"/>
              <a:t>with</a:t>
            </a:r>
            <a:r>
              <a:rPr lang="nl-NL" sz="2400" b="1" dirty="0" smtClean="0"/>
              <a:t> his smartwatch)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display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 in 10/9/8/7….</a:t>
            </a:r>
            <a:r>
              <a:rPr lang="nl-NL" sz="2400" b="1" dirty="0" err="1" smtClean="0"/>
              <a:t>seconds</a:t>
            </a:r>
            <a:r>
              <a:rPr lang="nl-NL" sz="2400" b="1" dirty="0" smtClean="0"/>
              <a:t>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9D401DC8-0151-4A72-BF84-D51861D8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79" y="2756996"/>
            <a:ext cx="5633545" cy="3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Supporting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trainmanager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depart</a:t>
            </a:r>
            <a:r>
              <a:rPr lang="nl-NL" dirty="0" smtClean="0"/>
              <a:t> on time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48101" y="1647028"/>
            <a:ext cx="10670193" cy="4393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When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10 </a:t>
            </a:r>
            <a:r>
              <a:rPr lang="nl-NL" sz="2400" b="1" dirty="0" err="1" smtClean="0"/>
              <a:t>seconds</a:t>
            </a:r>
            <a:r>
              <a:rPr lang="nl-NL" sz="2400" b="1" dirty="0" smtClean="0"/>
              <a:t> have </a:t>
            </a:r>
            <a:r>
              <a:rPr lang="nl-NL" sz="2400" b="1" dirty="0" err="1" smtClean="0"/>
              <a:t>passed</a:t>
            </a:r>
            <a:r>
              <a:rPr lang="nl-NL" sz="2400" b="1" dirty="0" smtClean="0"/>
              <a:t>,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display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no </a:t>
            </a:r>
            <a:r>
              <a:rPr lang="nl-NL" sz="2400" b="1" dirty="0" err="1" smtClean="0"/>
              <a:t>longer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destination</a:t>
            </a:r>
            <a:r>
              <a:rPr lang="nl-NL" sz="2400" b="1" dirty="0" smtClean="0"/>
              <a:t> information but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announcement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depart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message</a:t>
            </a:r>
            <a:r>
              <a:rPr lang="nl-NL" sz="2400" b="1" dirty="0" smtClean="0"/>
              <a:t> “Niet meer instappen/No more boarding”. </a:t>
            </a:r>
            <a:r>
              <a:rPr lang="nl-NL" sz="2400" b="1" dirty="0" err="1" smtClean="0"/>
              <a:t>Possibly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next train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same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destination</a:t>
            </a:r>
            <a:r>
              <a:rPr lang="nl-NL" sz="2400" b="1" dirty="0" smtClean="0"/>
              <a:t> (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defined</a:t>
            </a:r>
            <a:r>
              <a:rPr lang="nl-NL" sz="2400" b="1" dirty="0" smtClean="0"/>
              <a:t> later).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D726A477-96CB-44BB-9253-59E773F61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0" t="3480" r="841" b="8223"/>
          <a:stretch/>
        </p:blipFill>
        <p:spPr>
          <a:xfrm>
            <a:off x="757768" y="3076687"/>
            <a:ext cx="5505424" cy="29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Showing</a:t>
            </a:r>
            <a:r>
              <a:rPr lang="nl-NL" dirty="0" smtClean="0"/>
              <a:t> train </a:t>
            </a:r>
            <a:r>
              <a:rPr lang="nl-NL" dirty="0" err="1" smtClean="0"/>
              <a:t>length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facilites</a:t>
            </a:r>
            <a:r>
              <a:rPr lang="nl-NL" dirty="0" smtClean="0"/>
              <a:t> in </a:t>
            </a:r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platform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450570"/>
            <a:ext cx="10670193" cy="439340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 err="1" smtClean="0"/>
              <a:t>Because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are 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 full </a:t>
            </a:r>
            <a:r>
              <a:rPr lang="nl-NL" sz="2400" b="1" dirty="0" err="1" smtClean="0"/>
              <a:t>during</a:t>
            </a:r>
            <a:r>
              <a:rPr lang="nl-NL" sz="2400" b="1" dirty="0" smtClean="0"/>
              <a:t> peak </a:t>
            </a:r>
            <a:r>
              <a:rPr lang="nl-NL" sz="2400" b="1" dirty="0" err="1" smtClean="0"/>
              <a:t>hours</a:t>
            </a:r>
            <a:r>
              <a:rPr lang="nl-NL" sz="2400" b="1" dirty="0" smtClean="0"/>
              <a:t>, we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communicate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where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stop in </a:t>
            </a:r>
            <a:r>
              <a:rPr lang="nl-NL" sz="2400" b="1" dirty="0" err="1" smtClean="0"/>
              <a:t>relation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platform.</a:t>
            </a:r>
          </a:p>
          <a:p>
            <a:pPr marL="0" indent="0">
              <a:buNone/>
            </a:pPr>
            <a:r>
              <a:rPr lang="nl-NL" sz="2400" b="1" dirty="0" smtClean="0"/>
              <a:t>As we </a:t>
            </a:r>
            <a:r>
              <a:rPr lang="nl-NL" sz="2400" b="1" dirty="0" err="1" smtClean="0"/>
              <a:t>currently</a:t>
            </a:r>
            <a:r>
              <a:rPr lang="nl-NL" sz="2400" b="1" dirty="0" smtClean="0"/>
              <a:t> do </a:t>
            </a:r>
            <a:r>
              <a:rPr lang="nl-NL" sz="2400" b="1" dirty="0" err="1" smtClean="0"/>
              <a:t>not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information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domestic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trains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how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when</a:t>
            </a:r>
            <a:r>
              <a:rPr lang="nl-NL" sz="2400" b="1" dirty="0" smtClean="0"/>
              <a:t> we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</a:t>
            </a:r>
            <a:r>
              <a:rPr lang="nl-NL" sz="2400" b="1" dirty="0" err="1" smtClean="0"/>
              <a:t>length</a:t>
            </a:r>
            <a:r>
              <a:rPr lang="nl-NL" sz="2400" b="1" dirty="0" smtClean="0"/>
              <a:t> on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displays </a:t>
            </a:r>
            <a:r>
              <a:rPr lang="nl-NL" sz="2400" b="1" dirty="0" err="1" smtClean="0"/>
              <a:t>including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which</a:t>
            </a:r>
            <a:r>
              <a:rPr lang="nl-NL" sz="2400" b="1" dirty="0" smtClean="0"/>
              <a:t> information we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show (train </a:t>
            </a:r>
            <a:r>
              <a:rPr lang="nl-NL" sz="2400" b="1" dirty="0" err="1" smtClean="0"/>
              <a:t>facilities</a:t>
            </a:r>
            <a:r>
              <a:rPr lang="nl-NL" sz="2400" b="1" dirty="0" smtClean="0"/>
              <a:t> like 1st class, </a:t>
            </a:r>
            <a:r>
              <a:rPr lang="nl-NL" sz="2400" b="1" dirty="0" err="1" smtClean="0"/>
              <a:t>wheelchair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entrance</a:t>
            </a:r>
            <a:r>
              <a:rPr lang="nl-NL" sz="2400" b="1" dirty="0" smtClean="0"/>
              <a:t> etc., </a:t>
            </a:r>
            <a:r>
              <a:rPr lang="nl-NL" sz="2400" b="1" dirty="0" err="1" smtClean="0"/>
              <a:t>silent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compartments</a:t>
            </a:r>
            <a:r>
              <a:rPr lang="nl-NL" sz="2400" b="1" dirty="0" smtClean="0"/>
              <a:t> etc.)</a:t>
            </a:r>
          </a:p>
          <a:p>
            <a:pPr marL="0" indent="0">
              <a:buNone/>
            </a:pPr>
            <a:r>
              <a:rPr lang="nl-NL" sz="2400" b="1" dirty="0" smtClean="0"/>
              <a:t>We want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learn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from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other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railway</a:t>
            </a:r>
            <a:r>
              <a:rPr lang="nl-NL" sz="2400" b="1" dirty="0" smtClean="0"/>
              <a:t> companies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</a:t>
            </a:r>
            <a:r>
              <a:rPr lang="nl-NL" sz="2400" b="1" dirty="0" smtClean="0"/>
              <a:t> image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find</a:t>
            </a:r>
            <a:r>
              <a:rPr lang="nl-NL" sz="2400" b="1" dirty="0" smtClean="0"/>
              <a:t> easy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understand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fit in </a:t>
            </a:r>
            <a:r>
              <a:rPr lang="nl-NL" sz="2400" b="1" dirty="0" err="1" smtClean="0"/>
              <a:t>with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displays. </a:t>
            </a:r>
          </a:p>
          <a:p>
            <a:pPr marL="0" indent="0">
              <a:buNone/>
            </a:pPr>
            <a:r>
              <a:rPr lang="nl-NL" sz="2400" b="1" dirty="0" smtClean="0"/>
              <a:t>A </a:t>
            </a:r>
            <a:r>
              <a:rPr lang="nl-NL" sz="2400" b="1" dirty="0" err="1" smtClean="0"/>
              <a:t>very</a:t>
            </a:r>
            <a:r>
              <a:rPr lang="nl-NL" sz="2400" b="1" dirty="0" smtClean="0"/>
              <a:t> important issue is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train driver </a:t>
            </a:r>
            <a:r>
              <a:rPr lang="nl-NL" sz="2400" b="1" dirty="0" err="1" smtClean="0"/>
              <a:t>needs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stop at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right </a:t>
            </a:r>
            <a:r>
              <a:rPr lang="nl-NL" sz="2400" b="1" dirty="0" err="1" smtClean="0"/>
              <a:t>place</a:t>
            </a:r>
            <a:r>
              <a:rPr lang="nl-NL" sz="2400" b="1" dirty="0" smtClean="0"/>
              <a:t>: </a:t>
            </a:r>
            <a:r>
              <a:rPr lang="nl-NL" sz="2400" b="1" dirty="0" err="1" smtClean="0"/>
              <a:t>humans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technology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work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closely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together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make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happen.</a:t>
            </a:r>
          </a:p>
          <a:p>
            <a:pPr marL="0" indent="0">
              <a:buNone/>
            </a:pPr>
            <a:endParaRPr lang="nl-NL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8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Showing</a:t>
            </a:r>
            <a:r>
              <a:rPr lang="nl-NL" dirty="0" smtClean="0"/>
              <a:t> train </a:t>
            </a:r>
            <a:r>
              <a:rPr lang="nl-NL" dirty="0" err="1" smtClean="0"/>
              <a:t>length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facilities</a:t>
            </a:r>
            <a:r>
              <a:rPr lang="nl-NL" dirty="0" smtClean="0"/>
              <a:t> in </a:t>
            </a:r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platform (2)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2DD0091-6A72-4E88-BD61-458898B1B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75" b="6397"/>
          <a:stretch/>
        </p:blipFill>
        <p:spPr>
          <a:xfrm>
            <a:off x="1282263" y="1472919"/>
            <a:ext cx="7971484" cy="436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Where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, plus </a:t>
            </a:r>
            <a:r>
              <a:rPr lang="nl-NL" dirty="0" err="1" smtClean="0"/>
              <a:t>our</a:t>
            </a:r>
            <a:r>
              <a:rPr lang="nl-NL" dirty="0" smtClean="0"/>
              <a:t> most important </a:t>
            </a:r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39F0-3688-4D6E-8627-09944205080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758611" y="1156279"/>
            <a:ext cx="10670193" cy="5034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2400" b="1" dirty="0" err="1" smtClean="0"/>
              <a:t>This</a:t>
            </a:r>
            <a:r>
              <a:rPr lang="nl-NL" sz="2400" b="1" dirty="0" smtClean="0"/>
              <a:t> first part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POC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held at Utrecht Central Station,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at </a:t>
            </a:r>
            <a:r>
              <a:rPr lang="nl-NL" sz="2400" b="1" dirty="0" err="1" smtClean="0"/>
              <a:t>only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one</a:t>
            </a:r>
            <a:r>
              <a:rPr lang="nl-NL" sz="2400" b="1" dirty="0" smtClean="0"/>
              <a:t> platform. We </a:t>
            </a:r>
            <a:r>
              <a:rPr lang="nl-NL" sz="2400" b="1" dirty="0" err="1" smtClean="0"/>
              <a:t>aim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ready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in Q2 of 2019. </a:t>
            </a:r>
          </a:p>
          <a:p>
            <a:r>
              <a:rPr lang="nl-NL" sz="2400" b="1" dirty="0" smtClean="0"/>
              <a:t>We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rebuild</a:t>
            </a:r>
            <a:r>
              <a:rPr lang="nl-NL" sz="2400" b="1" dirty="0" smtClean="0"/>
              <a:t> part of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publication</a:t>
            </a:r>
            <a:r>
              <a:rPr lang="nl-NL" sz="2400" b="1" dirty="0" smtClean="0"/>
              <a:t> system (InfoPlus-PUB)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be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able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separate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displays </a:t>
            </a:r>
            <a:r>
              <a:rPr lang="nl-NL" sz="2400" b="1" dirty="0" err="1" smtClean="0"/>
              <a:t>belonging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platform </a:t>
            </a:r>
            <a:r>
              <a:rPr lang="nl-NL" sz="2400" b="1" dirty="0" err="1" smtClean="0"/>
              <a:t>from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rest of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displays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show a different image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passengers</a:t>
            </a:r>
            <a:r>
              <a:rPr lang="nl-NL" sz="2400" b="1" dirty="0" smtClean="0"/>
              <a:t> (at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moment we </a:t>
            </a:r>
            <a:r>
              <a:rPr lang="nl-NL" sz="2400" b="1" dirty="0" err="1" smtClean="0"/>
              <a:t>can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only</a:t>
            </a:r>
            <a:r>
              <a:rPr lang="nl-NL" sz="2400" b="1" dirty="0" smtClean="0"/>
              <a:t> show </a:t>
            </a:r>
            <a:r>
              <a:rPr lang="nl-NL" sz="2400" b="1" dirty="0" err="1" smtClean="0"/>
              <a:t>one</a:t>
            </a:r>
            <a:r>
              <a:rPr lang="nl-NL" sz="2400" b="1" dirty="0" smtClean="0"/>
              <a:t> image </a:t>
            </a:r>
            <a:r>
              <a:rPr lang="nl-NL" sz="2400" b="1" dirty="0" err="1" smtClean="0"/>
              <a:t>for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all</a:t>
            </a:r>
            <a:r>
              <a:rPr lang="nl-NL" sz="2400" b="1" dirty="0" smtClean="0"/>
              <a:t> displays). </a:t>
            </a:r>
            <a:r>
              <a:rPr lang="nl-NL" sz="2400" b="1" dirty="0" err="1" smtClean="0"/>
              <a:t>This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will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help new </a:t>
            </a:r>
            <a:r>
              <a:rPr lang="nl-NL" sz="2400" b="1" dirty="0" err="1" smtClean="0"/>
              <a:t>developments</a:t>
            </a:r>
            <a:r>
              <a:rPr lang="nl-NL" sz="2400" b="1" dirty="0" smtClean="0"/>
              <a:t> later on.</a:t>
            </a:r>
          </a:p>
          <a:p>
            <a:r>
              <a:rPr lang="nl-NL" sz="2400" b="1" dirty="0" smtClean="0"/>
              <a:t>We </a:t>
            </a:r>
            <a:r>
              <a:rPr lang="nl-NL" sz="2400" b="1" dirty="0" err="1" smtClean="0"/>
              <a:t>also</a:t>
            </a:r>
            <a:r>
              <a:rPr lang="nl-NL" sz="2400" b="1" dirty="0" smtClean="0"/>
              <a:t> have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unlock</a:t>
            </a:r>
            <a:r>
              <a:rPr lang="nl-NL" sz="2400" b="1" dirty="0" smtClean="0"/>
              <a:t> new data streams (</a:t>
            </a:r>
            <a:r>
              <a:rPr lang="nl-NL" sz="2400" b="1" dirty="0" err="1" smtClean="0"/>
              <a:t>from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cloud</a:t>
            </a:r>
            <a:r>
              <a:rPr lang="nl-NL" sz="2400" b="1" dirty="0" smtClean="0"/>
              <a:t>).</a:t>
            </a:r>
          </a:p>
          <a:p>
            <a:r>
              <a:rPr lang="nl-NL" sz="2400" b="1" dirty="0" err="1" smtClean="0"/>
              <a:t>Furthermore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ensure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that</a:t>
            </a:r>
            <a:r>
              <a:rPr lang="nl-NL" sz="2400" b="1" dirty="0" smtClean="0"/>
              <a:t> we have a </a:t>
            </a:r>
            <a:r>
              <a:rPr lang="nl-NL" sz="2400" b="1" dirty="0" err="1" smtClean="0"/>
              <a:t>fall</a:t>
            </a:r>
            <a:r>
              <a:rPr lang="nl-NL" sz="2400" b="1" dirty="0" smtClean="0"/>
              <a:t>-back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the</a:t>
            </a:r>
            <a:r>
              <a:rPr lang="nl-NL" sz="2400" b="1" dirty="0" smtClean="0"/>
              <a:t> “</a:t>
            </a:r>
            <a:r>
              <a:rPr lang="nl-NL" sz="2400" b="1" dirty="0" err="1" smtClean="0"/>
              <a:t>old</a:t>
            </a:r>
            <a:r>
              <a:rPr lang="nl-NL" sz="2400" b="1" dirty="0" smtClean="0"/>
              <a:t>” image in case </a:t>
            </a:r>
            <a:r>
              <a:rPr lang="nl-NL" sz="2400" b="1" dirty="0" err="1" smtClean="0"/>
              <a:t>things</a:t>
            </a:r>
            <a:r>
              <a:rPr lang="nl-NL" sz="2400" b="1" dirty="0" smtClean="0"/>
              <a:t> go wrong or we have a </a:t>
            </a:r>
            <a:r>
              <a:rPr lang="nl-NL" sz="2400" b="1" dirty="0" err="1" smtClean="0"/>
              <a:t>disruption</a:t>
            </a:r>
            <a:r>
              <a:rPr lang="nl-NL" sz="2400" b="1" dirty="0" smtClean="0"/>
              <a:t> in </a:t>
            </a:r>
            <a:r>
              <a:rPr lang="nl-NL" sz="2400" b="1" dirty="0" err="1" smtClean="0"/>
              <a:t>our</a:t>
            </a:r>
            <a:r>
              <a:rPr lang="nl-NL" sz="2400" b="1" dirty="0" smtClean="0"/>
              <a:t> trainservice.</a:t>
            </a:r>
          </a:p>
          <a:p>
            <a:r>
              <a:rPr lang="nl-NL" sz="2400" b="1" dirty="0" err="1" smtClean="0"/>
              <a:t>And</a:t>
            </a:r>
            <a:r>
              <a:rPr lang="nl-NL" sz="2400" b="1" dirty="0" smtClean="0"/>
              <a:t> we </a:t>
            </a:r>
            <a:r>
              <a:rPr lang="nl-NL" sz="2400" b="1" dirty="0" err="1" smtClean="0"/>
              <a:t>need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prioritise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what</a:t>
            </a:r>
            <a:r>
              <a:rPr lang="nl-NL" sz="2400" b="1" dirty="0" smtClean="0"/>
              <a:t> information is most important in </a:t>
            </a:r>
            <a:r>
              <a:rPr lang="nl-NL" sz="2400" b="1" dirty="0" err="1" smtClean="0"/>
              <a:t>which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situations</a:t>
            </a:r>
            <a:r>
              <a:rPr lang="nl-NL" sz="2400" b="1" dirty="0" smtClean="0"/>
              <a:t> (</a:t>
            </a:r>
            <a:r>
              <a:rPr lang="nl-NL" sz="2400" b="1" dirty="0" err="1" smtClean="0"/>
              <a:t>develop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scenarios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and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decide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what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to</a:t>
            </a:r>
            <a:r>
              <a:rPr lang="nl-NL" sz="2400" b="1" dirty="0" smtClean="0"/>
              <a:t> do in </a:t>
            </a:r>
            <a:r>
              <a:rPr lang="nl-NL" sz="2400" b="1" dirty="0" err="1" smtClean="0"/>
              <a:t>each</a:t>
            </a:r>
            <a:r>
              <a:rPr lang="nl-NL" sz="2400" b="1" dirty="0" smtClean="0"/>
              <a:t> scenario).</a:t>
            </a:r>
          </a:p>
        </p:txBody>
      </p:sp>
    </p:spTree>
    <p:extLst>
      <p:ext uri="{BB962C8B-B14F-4D97-AF65-F5344CB8AC3E}">
        <p14:creationId xmlns:p14="http://schemas.microsoft.com/office/powerpoint/2010/main" val="2050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7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1-%y&lt;/m_strFormatTime&gt;&lt;m_yearfmt&gt;&lt;begin val=&quot;4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0000E+000&quot;&gt;&lt;m_msothmcolidx val=&quot;0&quot;/&gt;&lt;m_rgb r=&quot;2F&quot; g=&quot;A0&quot; b=&quot;1B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NS breedbeeld">
  <a:themeElements>
    <a:clrScheme name="NS2016">
      <a:dk1>
        <a:srgbClr val="000000"/>
      </a:dk1>
      <a:lt1>
        <a:srgbClr val="FFFFFF"/>
      </a:lt1>
      <a:dk2>
        <a:srgbClr val="92A3AB"/>
      </a:dk2>
      <a:lt2>
        <a:srgbClr val="D0D9DB"/>
      </a:lt2>
      <a:accent1>
        <a:srgbClr val="000066"/>
      </a:accent1>
      <a:accent2>
        <a:srgbClr val="FFCC33"/>
      </a:accent2>
      <a:accent3>
        <a:srgbClr val="6666CC"/>
      </a:accent3>
      <a:accent4>
        <a:srgbClr val="FFE394"/>
      </a:accent4>
      <a:accent5>
        <a:srgbClr val="C10019"/>
      </a:accent5>
      <a:accent6>
        <a:srgbClr val="19A133"/>
      </a:accent6>
      <a:hlink>
        <a:srgbClr val="000066"/>
      </a:hlink>
      <a:folHlink>
        <a:srgbClr val="B5BAE1"/>
      </a:folHlink>
    </a:clrScheme>
    <a:fontScheme name="ECT 20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8ba0e9385344a9ac76551b4f2256c2 xmlns="bbfa16fd-aa96-40f3-942d-85d19b731ffc">
      <Terms xmlns="http://schemas.microsoft.com/office/infopath/2007/PartnerControls">
        <TermInfo xmlns="http://schemas.microsoft.com/office/infopath/2007/PartnerControls">
          <TermName>Algemeen</TermName>
          <TermId>75aed0eb-d8c7-4b96-8582-264beb026446</TermId>
        </TermInfo>
      </Terms>
    </cd8ba0e9385344a9ac76551b4f2256c2>
    <gb26dcababa44bbbbec01e5e68fe18b1 xmlns="bbfa16fd-aa96-40f3-942d-85d19b731ffc">
      <Terms xmlns="http://schemas.microsoft.com/office/infopath/2007/PartnerControls"/>
    </gb26dcababa44bbbbec01e5e68fe18b1>
    <TaxCatchAll xmlns="bbfa16fd-aa96-40f3-942d-85d19b731ffc">
      <Value>82</Value>
    </TaxCatchAll>
    <TaxKeywordTaxHTField xmlns="bbfa16fd-aa96-40f3-942d-85d19b731ffc">
      <Terms xmlns="http://schemas.microsoft.com/office/infopath/2007/PartnerControls"/>
    </TaxKeywordTaxHTField>
    <SharedWithUsers xmlns="8d7dc66f-eaca-488f-8576-84e4b512500a">
      <UserInfo>
        <DisplayName>Sauren, Jessica J</DisplayName>
        <AccountId>42</AccountId>
        <AccountType/>
      </UserInfo>
      <UserInfo>
        <DisplayName>SharingLinks.4039a664-9ad7-43a8-a570-1626985091d1.OrganizationEdit.fb552e5e-763f-4a4d-9ef4-b8461b8d0914</DisplayName>
        <AccountId>247</AccountId>
        <AccountType/>
      </UserInfo>
      <UserInfo>
        <DisplayName>Orsouw van, Stefanie STEC</DisplayName>
        <AccountId>29</AccountId>
        <AccountType/>
      </UserInfo>
      <UserInfo>
        <DisplayName>Leeuwen van, Tim TAG</DisplayName>
        <AccountId>372</AccountId>
        <AccountType/>
      </UserInfo>
      <UserInfo>
        <DisplayName>Naerssen van, Anne</DisplayName>
        <AccountId>382</AccountId>
        <AccountType/>
      </UserInfo>
      <UserInfo>
        <DisplayName>Vencken, Ellen</DisplayName>
        <AccountId>383</AccountId>
        <AccountType/>
      </UserInfo>
      <UserInfo>
        <DisplayName>Al-Tamimi, Hussein H</DisplayName>
        <AccountId>202</AccountId>
        <AccountType/>
      </UserInfo>
      <UserInfo>
        <DisplayName>Eck van, Bram B</DisplayName>
        <AccountId>61</AccountId>
        <AccountType/>
      </UserInfo>
    </SharedWithUsers>
    <Vergaderdatum xmlns="bbfa16fd-aa96-40f3-942d-85d19b731ffc" xsi:nil="true"/>
  </documentManagement>
</p:properties>
</file>

<file path=customXml/item3.xml><?xml version="1.0" encoding="utf-8"?>
<?mso-contentType ?>
<SharedContentType xmlns="Microsoft.SharePoint.Taxonomy.ContentTypeSync" SourceId="0409cfc5-dbb9-405e-9c65-ec16987dfce4" ContentTypeId="0x010100A6435225E3CD18459F2CBA70B008DA3507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S Document" ma:contentTypeID="0x010100A6435225E3CD18459F2CBA70B008DA350700BF0D24F453F4F147B9F8B789003D9F36" ma:contentTypeVersion="13" ma:contentTypeDescription="" ma:contentTypeScope="" ma:versionID="f2765328daedc808c24ec5f19d869144">
  <xsd:schema xmlns:xsd="http://www.w3.org/2001/XMLSchema" xmlns:xs="http://www.w3.org/2001/XMLSchema" xmlns:p="http://schemas.microsoft.com/office/2006/metadata/properties" xmlns:ns2="bbfa16fd-aa96-40f3-942d-85d19b731ffc" xmlns:ns3="8d7dc66f-eaca-488f-8576-84e4b512500a" xmlns:ns4="f6b39c86-6b8c-45a7-81de-1d206910cdd2" targetNamespace="http://schemas.microsoft.com/office/2006/metadata/properties" ma:root="true" ma:fieldsID="b25f3b52b4a6fc4c3efe83e392ee5f1e" ns2:_="" ns3:_="" ns4:_="">
    <xsd:import namespace="bbfa16fd-aa96-40f3-942d-85d19b731ffc"/>
    <xsd:import namespace="8d7dc66f-eaca-488f-8576-84e4b512500a"/>
    <xsd:import namespace="f6b39c86-6b8c-45a7-81de-1d206910cdd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cd8ba0e9385344a9ac76551b4f2256c2" minOccurs="0"/>
                <xsd:element ref="ns2:gb26dcababa44bbbbec01e5e68fe18b1" minOccurs="0"/>
                <xsd:element ref="ns2:Vergaderdatum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a16fd-aa96-40f3-942d-85d19b731ff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Ondernemingstrefwoorden" ma:fieldId="{23f27201-bee3-471e-b2e7-b64fd8b7ca38}" ma:taxonomyMulti="true" ma:sspId="0409cfc5-dbb9-405e-9c65-ec16987dfce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5213a651-ee1b-48a1-a674-0d0ab1ddc88a}" ma:internalName="TaxCatchAll" ma:showField="CatchAllData" ma:web="8d7dc66f-eaca-488f-8576-84e4b5125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5213a651-ee1b-48a1-a674-0d0ab1ddc88a}" ma:internalName="TaxCatchAllLabel" ma:readOnly="true" ma:showField="CatchAllDataLabel" ma:web="8d7dc66f-eaca-488f-8576-84e4b51250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d8ba0e9385344a9ac76551b4f2256c2" ma:index="12" nillable="true" ma:taxonomy="true" ma:internalName="cd8ba0e9385344a9ac76551b4f2256c2" ma:taxonomyFieldName="Documentsoort" ma:displayName="Documentsoort" ma:default="" ma:fieldId="{cd8ba0e9-3853-44a9-ac76-551b4f2256c2}" ma:sspId="0409cfc5-dbb9-405e-9c65-ec16987dfce4" ma:termSetId="babbbbff-9d02-43fb-aa44-803207834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26dcababa44bbbbec01e5e68fe18b1" ma:index="14" nillable="true" ma:taxonomy="true" ma:internalName="gb26dcababa44bbbbec01e5e68fe18b1" ma:taxonomyFieldName="Thema" ma:displayName="Thema" ma:default="" ma:fieldId="{0b26dcab-aba4-4bbb-bec0-1e5e68fe18b1}" ma:sspId="0409cfc5-dbb9-405e-9c65-ec16987dfce4" ma:termSetId="23dd8386-4914-45ec-9d88-04fd8ea1be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gaderdatum" ma:index="16" nillable="true" ma:displayName="Vergaderdatum" ma:description="Geef hier de datum van de vergadering op." ma:format="DateOnly" ma:internalName="Vergader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dc66f-eaca-488f-8576-84e4b512500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39c86-6b8c-45a7-81de-1d206910c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6F5FE7-7AFE-41D7-A38A-596ECDCCB8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703594-DAFB-4C72-8BF8-BC935E801F88}">
  <ds:schemaRefs>
    <ds:schemaRef ds:uri="http://schemas.microsoft.com/office/2006/documentManagement/types"/>
    <ds:schemaRef ds:uri="bbfa16fd-aa96-40f3-942d-85d19b731ff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6b39c86-6b8c-45a7-81de-1d206910cdd2"/>
    <ds:schemaRef ds:uri="8d7dc66f-eaca-488f-8576-84e4b512500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11C644-035C-4DC4-A945-AEC32983891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8504AF6-047D-4E94-BF5D-3356252006EC}">
  <ds:schemaRefs>
    <ds:schemaRef ds:uri="8d7dc66f-eaca-488f-8576-84e4b512500a"/>
    <ds:schemaRef ds:uri="bbfa16fd-aa96-40f3-942d-85d19b731ffc"/>
    <ds:schemaRef ds:uri="f6b39c86-6b8c-45a7-81de-1d206910cd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Breedbeeld</PresentationFormat>
  <Paragraphs>77</Paragraphs>
  <Slides>14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NS Sans</vt:lpstr>
      <vt:lpstr>Wingdings</vt:lpstr>
      <vt:lpstr>NS breedbeeld</vt:lpstr>
      <vt:lpstr>PowerPoint-presentatie</vt:lpstr>
      <vt:lpstr>Introduction</vt:lpstr>
      <vt:lpstr>Introduction</vt:lpstr>
      <vt:lpstr>Supporting the trainmanager to depart on time</vt:lpstr>
      <vt:lpstr>Supporting the trainmanager to depart on time (2)</vt:lpstr>
      <vt:lpstr>Supporting the trainmanager to depart on time</vt:lpstr>
      <vt:lpstr>Showing train length and facilites in relation to platform</vt:lpstr>
      <vt:lpstr>Showing train length and facilities in relation to platform (2)</vt:lpstr>
      <vt:lpstr>Where and when, plus our most important challenges</vt:lpstr>
      <vt:lpstr>Customer survey to decide whether the POC is successfull</vt:lpstr>
      <vt:lpstr>Showing how busy the train is (with real-time data)</vt:lpstr>
      <vt:lpstr>How: Agile IT Development flexible short term development with scrumteams and ProductOwners</vt:lpstr>
      <vt:lpstr>How do development teams work? Self organising team that works in sprints of two weeks to deliver value</vt:lpstr>
      <vt:lpstr>Our Questions to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“Op het spoor van de reiziger” Klantinnovatie &amp; Strategie</dc:title>
  <dc:creator>Stefanie van Orsouw</dc:creator>
  <cp:lastModifiedBy>Quist, Sjanie BA (NSC)</cp:lastModifiedBy>
  <cp:revision>156</cp:revision>
  <dcterms:modified xsi:type="dcterms:W3CDTF">2018-09-12T08:44:23Z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0x010100A6435225E3CD18459F2CBA70B008DA350700BF0D24F453F4F147B9F8B789003D9F36</vt:lpwstr>
  </property>
  <property fmtid="{D5CDD505-2E9C-101B-9397-08002B2CF9AE}" pid="3" name="TaxKeyword">
    <vt:lpwstr/>
  </property>
  <property fmtid="{D5CDD505-2E9C-101B-9397-08002B2CF9AE}" pid="4" name="Documentsoort">
    <vt:lpwstr>82;#Algemeen|75aed0eb-d8c7-4b96-8582-264beb026446</vt:lpwstr>
  </property>
  <property fmtid="{D5CDD505-2E9C-101B-9397-08002B2CF9AE}" pid="5" name="Domein">
    <vt:lpwstr/>
  </property>
  <property fmtid="{D5CDD505-2E9C-101B-9397-08002B2CF9AE}" pid="6" name="Thema">
    <vt:lpwstr/>
  </property>
  <property fmtid="{D5CDD505-2E9C-101B-9397-08002B2CF9AE}" pid="7" name="Fase1">
    <vt:lpwstr/>
  </property>
  <property fmtid="{D5CDD505-2E9C-101B-9397-08002B2CF9AE}" pid="8" name="km_Status">
    <vt:lpwstr/>
  </property>
  <property fmtid="{D5CDD505-2E9C-101B-9397-08002B2CF9AE}" pid="9" name="_dlc_DocIdItemGuid">
    <vt:lpwstr>4e2f2d0e-2a3b-4815-9a33-b9115f294491</vt:lpwstr>
  </property>
</Properties>
</file>